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7"/>
  </p:notesMasterIdLst>
  <p:handoutMasterIdLst>
    <p:handoutMasterId r:id="rId28"/>
  </p:handoutMasterIdLst>
  <p:sldIdLst>
    <p:sldId id="375" r:id="rId5"/>
    <p:sldId id="386" r:id="rId6"/>
    <p:sldId id="377" r:id="rId7"/>
    <p:sldId id="380" r:id="rId8"/>
    <p:sldId id="393" r:id="rId9"/>
    <p:sldId id="394" r:id="rId10"/>
    <p:sldId id="395" r:id="rId11"/>
    <p:sldId id="401" r:id="rId12"/>
    <p:sldId id="403" r:id="rId13"/>
    <p:sldId id="396" r:id="rId14"/>
    <p:sldId id="385" r:id="rId15"/>
    <p:sldId id="397" r:id="rId16"/>
    <p:sldId id="404" r:id="rId17"/>
    <p:sldId id="398" r:id="rId18"/>
    <p:sldId id="400" r:id="rId19"/>
    <p:sldId id="405" r:id="rId20"/>
    <p:sldId id="406" r:id="rId21"/>
    <p:sldId id="388" r:id="rId22"/>
    <p:sldId id="390" r:id="rId23"/>
    <p:sldId id="392" r:id="rId24"/>
    <p:sldId id="391" r:id="rId25"/>
    <p:sldId id="389" r:id="rId2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CCA202"/>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5A39EE-1F20-4EB9-8886-E6333B92EF0E}" v="167" dt="2018-06-05T19:04:31.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72" d="100"/>
          <a:sy n="72" d="100"/>
        </p:scale>
        <p:origin x="917" y="5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844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92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108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Añadiría </a:t>
            </a:r>
            <a:r>
              <a:rPr lang="es-ES" dirty="0"/>
              <a:t>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31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Añadiría </a:t>
            </a:r>
            <a:r>
              <a:rPr lang="es-ES" dirty="0"/>
              <a:t>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878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085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581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Explicada por Rubén</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275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530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s-ES" dirty="0"/>
              <a:t>Explica Rubén</a:t>
            </a:r>
            <a:endParaRPr lang="en-US" dirty="0"/>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75.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78.png"/><Relationship Id="rId17" Type="http://schemas.openxmlformats.org/officeDocument/2006/relationships/image" Target="../media/image81.jpeg"/><Relationship Id="rId25" Type="http://schemas.openxmlformats.org/officeDocument/2006/relationships/image" Target="../media/image21.svg"/><Relationship Id="rId2" Type="http://schemas.openxmlformats.org/officeDocument/2006/relationships/notesSlide" Target="../notesSlides/notesSlide16.xml"/><Relationship Id="rId16" Type="http://schemas.openxmlformats.org/officeDocument/2006/relationships/image" Target="../media/image80.jpeg"/><Relationship Id="rId20" Type="http://schemas.openxmlformats.org/officeDocument/2006/relationships/image" Target="../media/image82.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7.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79.jpeg"/><Relationship Id="rId23" Type="http://schemas.openxmlformats.org/officeDocument/2006/relationships/image" Target="../media/image83.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76.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hyperlink" Target="http://www.robertbermejo.com/" TargetMode="External"/><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10.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Como utilizar </a:t>
            </a:r>
            <a:r>
              <a:rPr lang="es-ES" dirty="0" err="1"/>
              <a:t>Graph</a:t>
            </a:r>
            <a:r>
              <a:rPr lang="es-ES" dirty="0"/>
              <a:t> y no morir en el intento </a:t>
            </a:r>
            <a:endParaRPr lang="en-US" dirty="0"/>
          </a:p>
        </p:txBody>
      </p:sp>
      <p:sp>
        <p:nvSpPr>
          <p:cNvPr id="3" name="Marcador de texto 2"/>
          <p:cNvSpPr>
            <a:spLocks noGrp="1"/>
          </p:cNvSpPr>
          <p:nvPr>
            <p:ph type="body" sz="quarter" idx="11"/>
          </p:nvPr>
        </p:nvSpPr>
        <p:spPr/>
        <p:txBody>
          <a:bodyPr/>
          <a:lstStyle/>
          <a:p>
            <a:r>
              <a:rPr lang="en-US" dirty="0"/>
              <a:t>Robert Bermejo </a:t>
            </a:r>
            <a:r>
              <a:rPr lang="en-US" dirty="0" err="1"/>
              <a:t>Blasco</a:t>
            </a:r>
            <a:endParaRPr lang="en-US" dirty="0"/>
          </a:p>
          <a:p>
            <a:r>
              <a:rPr lang="en-US" dirty="0"/>
              <a:t>Ruben Ramos Mateo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6941B8-2F6F-4988-A001-B31C91A36378}"/>
              </a:ext>
            </a:extLst>
          </p:cNvPr>
          <p:cNvSpPr>
            <a:spLocks noGrp="1"/>
          </p:cNvSpPr>
          <p:nvPr>
            <p:ph type="title"/>
          </p:nvPr>
        </p:nvSpPr>
        <p:spPr>
          <a:xfrm>
            <a:off x="274639" y="295275"/>
            <a:ext cx="11889564" cy="917575"/>
          </a:xfrm>
        </p:spPr>
        <p:txBody>
          <a:bodyPr/>
          <a:lstStyle/>
          <a:p>
            <a:r>
              <a:rPr lang="en-US" dirty="0"/>
              <a:t>Calling the Microsoft Graph</a:t>
            </a:r>
          </a:p>
        </p:txBody>
      </p:sp>
      <p:cxnSp>
        <p:nvCxnSpPr>
          <p:cNvPr id="5" name="Straight Arrow Connector 4">
            <a:extLst>
              <a:ext uri="{FF2B5EF4-FFF2-40B4-BE49-F238E27FC236}">
                <a16:creationId xmlns:a16="http://schemas.microsoft.com/office/drawing/2014/main" id="{3E1C3A92-D29F-44E7-A7B3-FC1525CFB304}"/>
              </a:ext>
            </a:extLst>
          </p:cNvPr>
          <p:cNvCxnSpPr>
            <a:cxnSpLocks/>
          </p:cNvCxnSpPr>
          <p:nvPr/>
        </p:nvCxnSpPr>
        <p:spPr>
          <a:xfrm flipH="1">
            <a:off x="5496315" y="4290976"/>
            <a:ext cx="2781584" cy="1285576"/>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 name="Robot_E99A" title="Icon of a robot">
            <a:extLst>
              <a:ext uri="{FF2B5EF4-FFF2-40B4-BE49-F238E27FC236}">
                <a16:creationId xmlns:a16="http://schemas.microsoft.com/office/drawing/2014/main" id="{3C3EF27A-0197-43D9-BBA0-64C890595108}"/>
              </a:ext>
            </a:extLst>
          </p:cNvPr>
          <p:cNvSpPr>
            <a:spLocks noChangeAspect="1" noEditPoints="1"/>
          </p:cNvSpPr>
          <p:nvPr/>
        </p:nvSpPr>
        <p:spPr bwMode="auto">
          <a:xfrm>
            <a:off x="4420521" y="3700695"/>
            <a:ext cx="784066" cy="1013167"/>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HoloLens_EC94" title="Icon of Microsoft HoloLens">
            <a:extLst>
              <a:ext uri="{FF2B5EF4-FFF2-40B4-BE49-F238E27FC236}">
                <a16:creationId xmlns:a16="http://schemas.microsoft.com/office/drawing/2014/main" id="{B75E126D-60AC-49A0-864B-975939C72EBA}"/>
              </a:ext>
            </a:extLst>
          </p:cNvPr>
          <p:cNvSpPr>
            <a:spLocks noChangeAspect="1" noEditPoints="1"/>
          </p:cNvSpPr>
          <p:nvPr/>
        </p:nvSpPr>
        <p:spPr bwMode="auto">
          <a:xfrm>
            <a:off x="4391664" y="2848519"/>
            <a:ext cx="873367" cy="46651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 name="Straight Arrow Connector 8">
            <a:extLst>
              <a:ext uri="{FF2B5EF4-FFF2-40B4-BE49-F238E27FC236}">
                <a16:creationId xmlns:a16="http://schemas.microsoft.com/office/drawing/2014/main" id="{CFFA0E75-8720-45E1-9C2C-3A376F56466F}"/>
              </a:ext>
            </a:extLst>
          </p:cNvPr>
          <p:cNvCxnSpPr>
            <a:cxnSpLocks/>
          </p:cNvCxnSpPr>
          <p:nvPr/>
        </p:nvCxnSpPr>
        <p:spPr>
          <a:xfrm flipH="1">
            <a:off x="5496315" y="3938906"/>
            <a:ext cx="2781583" cy="372648"/>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11">
            <a:extLst>
              <a:ext uri="{FF2B5EF4-FFF2-40B4-BE49-F238E27FC236}">
                <a16:creationId xmlns:a16="http://schemas.microsoft.com/office/drawing/2014/main" id="{BA89C0F1-C12F-4411-B40D-99C630B4269D}"/>
              </a:ext>
            </a:extLst>
          </p:cNvPr>
          <p:cNvCxnSpPr>
            <a:cxnSpLocks/>
          </p:cNvCxnSpPr>
          <p:nvPr/>
        </p:nvCxnSpPr>
        <p:spPr>
          <a:xfrm flipH="1" flipV="1">
            <a:off x="5365890" y="1772920"/>
            <a:ext cx="2912008" cy="1452111"/>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2C9EF29-3158-444E-8524-CB25D885F60C}"/>
              </a:ext>
            </a:extLst>
          </p:cNvPr>
          <p:cNvSpPr txBox="1">
            <a:spLocks/>
          </p:cNvSpPr>
          <p:nvPr/>
        </p:nvSpPr>
        <p:spPr>
          <a:xfrm>
            <a:off x="1671639" y="1516858"/>
            <a:ext cx="2619167" cy="482044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Web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Native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Bots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Background Processes</a:t>
            </a:r>
          </a:p>
        </p:txBody>
      </p:sp>
      <p:cxnSp>
        <p:nvCxnSpPr>
          <p:cNvPr id="11" name="Straight Arrow Connector 22">
            <a:extLst>
              <a:ext uri="{FF2B5EF4-FFF2-40B4-BE49-F238E27FC236}">
                <a16:creationId xmlns:a16="http://schemas.microsoft.com/office/drawing/2014/main" id="{922271E1-FED8-437A-966A-9CE7944E6201}"/>
              </a:ext>
            </a:extLst>
          </p:cNvPr>
          <p:cNvCxnSpPr>
            <a:cxnSpLocks/>
          </p:cNvCxnSpPr>
          <p:nvPr/>
        </p:nvCxnSpPr>
        <p:spPr>
          <a:xfrm flipH="1" flipV="1">
            <a:off x="5449822" y="3046557"/>
            <a:ext cx="2828076" cy="530544"/>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Browser_2" title="Icon of a browser window with a home symbol inside">
            <a:extLst>
              <a:ext uri="{FF2B5EF4-FFF2-40B4-BE49-F238E27FC236}">
                <a16:creationId xmlns:a16="http://schemas.microsoft.com/office/drawing/2014/main" id="{697700BE-E72F-4009-B420-25BFA2A45CFD}"/>
              </a:ext>
            </a:extLst>
          </p:cNvPr>
          <p:cNvSpPr>
            <a:spLocks noChangeAspect="1" noEditPoints="1"/>
          </p:cNvSpPr>
          <p:nvPr/>
        </p:nvSpPr>
        <p:spPr bwMode="auto">
          <a:xfrm>
            <a:off x="4434704" y="1438256"/>
            <a:ext cx="787286" cy="66932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21">
            <a:extLst>
              <a:ext uri="{FF2B5EF4-FFF2-40B4-BE49-F238E27FC236}">
                <a16:creationId xmlns:a16="http://schemas.microsoft.com/office/drawing/2014/main" id="{C6B2E99D-6670-41FA-A100-73587F296E3B}"/>
              </a:ext>
            </a:extLst>
          </p:cNvPr>
          <p:cNvSpPr>
            <a:spLocks noChangeAspect="1" noEditPoints="1"/>
          </p:cNvSpPr>
          <p:nvPr/>
        </p:nvSpPr>
        <p:spPr bwMode="black">
          <a:xfrm>
            <a:off x="8700051" y="3046557"/>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14">
            <a:extLst>
              <a:ext uri="{FF2B5EF4-FFF2-40B4-BE49-F238E27FC236}">
                <a16:creationId xmlns:a16="http://schemas.microsoft.com/office/drawing/2014/main" id="{D6C7A5D6-DC03-4E9F-BF3B-00E58310479E}"/>
              </a:ext>
            </a:extLst>
          </p:cNvPr>
          <p:cNvSpPr txBox="1"/>
          <p:nvPr/>
        </p:nvSpPr>
        <p:spPr>
          <a:xfrm>
            <a:off x="8277898" y="3831423"/>
            <a:ext cx="2171025" cy="960263"/>
          </a:xfrm>
          <a:prstGeom prst="rect">
            <a:avLst/>
          </a:prstGeom>
          <a:noFill/>
        </p:spPr>
        <p:txBody>
          <a:bodyPr wrap="square" lIns="182880" tIns="146304" rIns="182880" bIns="146304" rtlCol="0">
            <a:spAutoFit/>
          </a:body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
        <p:nvSpPr>
          <p:cNvPr id="15" name="DevUpdate_ECC5" title="Icon of a clock with an arrow around it pointing clockwise">
            <a:extLst>
              <a:ext uri="{FF2B5EF4-FFF2-40B4-BE49-F238E27FC236}">
                <a16:creationId xmlns:a16="http://schemas.microsoft.com/office/drawing/2014/main" id="{DFD22D93-8142-4C9C-8759-7F635FF063B2}"/>
              </a:ext>
            </a:extLst>
          </p:cNvPr>
          <p:cNvSpPr>
            <a:spLocks noChangeAspect="1" noEditPoints="1"/>
          </p:cNvSpPr>
          <p:nvPr/>
        </p:nvSpPr>
        <p:spPr bwMode="auto">
          <a:xfrm>
            <a:off x="4516671" y="5364640"/>
            <a:ext cx="605685" cy="6058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55844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Calling the API</a:t>
            </a:r>
          </a:p>
        </p:txBody>
      </p:sp>
      <p:sp>
        <p:nvSpPr>
          <p:cNvPr id="4" name="Text Placeholder 1">
            <a:extLst>
              <a:ext uri="{FF2B5EF4-FFF2-40B4-BE49-F238E27FC236}">
                <a16:creationId xmlns:a16="http://schemas.microsoft.com/office/drawing/2014/main" id="{B4D2D8B7-2ADE-4F4F-9F74-741D0B7B30DF}"/>
              </a:ext>
            </a:extLst>
          </p:cNvPr>
          <p:cNvSpPr txBox="1">
            <a:spLocks/>
          </p:cNvSpPr>
          <p:nvPr/>
        </p:nvSpPr>
        <p:spPr>
          <a:xfrm>
            <a:off x="930628" y="1264951"/>
            <a:ext cx="10575221" cy="5429179"/>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41300" lvl="1" indent="0">
              <a:buFont typeface="Wingdings" pitchFamily="2" charset="2"/>
              <a:buNone/>
            </a:pPr>
            <a:endParaRPr lang="en-US"/>
          </a:p>
          <a:p>
            <a:pPr marL="241300" lvl="1" indent="0">
              <a:buFont typeface="Wingdings" pitchFamily="2" charset="2"/>
              <a:buNone/>
            </a:pPr>
            <a:endParaRPr lang="en-US"/>
          </a:p>
          <a:p>
            <a:pPr marL="241300" lvl="1" indent="0">
              <a:buFont typeface="Wingdings" pitchFamily="2" charset="2"/>
              <a:buNone/>
            </a:pPr>
            <a:endParaRPr lang="en-US" sz="2400"/>
          </a:p>
          <a:p>
            <a:pPr marL="574675" lvl="1" indent="-457200">
              <a:spcAft>
                <a:spcPts val="600"/>
              </a:spcAft>
              <a:buFont typeface="Arial" panose="020B0604020202020204" pitchFamily="34" charset="0"/>
              <a:buChar char="•"/>
            </a:pPr>
            <a:r>
              <a:rPr lang="en-US" sz="2000"/>
              <a:t>HTTP verbs dictate the request intent: GET | POST | PATCH | PUT | DELETE</a:t>
            </a:r>
          </a:p>
          <a:p>
            <a:pPr marL="574675" lvl="1" indent="-457200">
              <a:spcAft>
                <a:spcPts val="600"/>
              </a:spcAft>
              <a:buFont typeface="Arial" panose="020B0604020202020204" pitchFamily="34" charset="0"/>
              <a:buChar char="•"/>
            </a:pPr>
            <a:r>
              <a:rPr lang="en-US" sz="2000"/>
              <a:t>Version: </a:t>
            </a:r>
            <a:r>
              <a:rPr lang="en-US" sz="2000">
                <a:solidFill>
                  <a:srgbClr val="7030A0"/>
                </a:solidFill>
                <a:latin typeface="Consolas" panose="020B0609020204030204" pitchFamily="49" charset="0"/>
              </a:rPr>
              <a:t>/</a:t>
            </a:r>
            <a:r>
              <a:rPr lang="en" sz="2000">
                <a:solidFill>
                  <a:srgbClr val="7030A0"/>
                </a:solidFill>
                <a:latin typeface="Consolas" panose="020B0609020204030204" pitchFamily="49" charset="0"/>
              </a:rPr>
              <a:t>v1.0 </a:t>
            </a:r>
            <a:r>
              <a:rPr lang="en" sz="2000"/>
              <a:t>or </a:t>
            </a:r>
            <a:r>
              <a:rPr lang="en" sz="2000">
                <a:solidFill>
                  <a:srgbClr val="7030A0"/>
                </a:solidFill>
                <a:latin typeface="Consolas" panose="020B0609020204030204" pitchFamily="49" charset="0"/>
              </a:rPr>
              <a:t>/beta</a:t>
            </a:r>
            <a:endParaRPr lang="en-US" sz="2000">
              <a:solidFill>
                <a:srgbClr val="7030A0"/>
              </a:solidFill>
              <a:latin typeface="Consolas" panose="020B0609020204030204" pitchFamily="49" charset="0"/>
            </a:endParaRPr>
          </a:p>
          <a:p>
            <a:pPr marL="574675" lvl="1" indent="-457200">
              <a:spcAft>
                <a:spcPts val="600"/>
              </a:spcAft>
              <a:buFont typeface="Arial" panose="020B0604020202020204" pitchFamily="34" charset="0"/>
              <a:buChar char="•"/>
            </a:pPr>
            <a:r>
              <a:rPr lang="en-US" sz="2000"/>
              <a:t>Resource: </a:t>
            </a:r>
            <a:r>
              <a:rPr lang="en-US" sz="2000">
                <a:solidFill>
                  <a:srgbClr val="107C10"/>
                </a:solidFill>
                <a:latin typeface="Consolas" pitchFamily="49" charset="0"/>
              </a:rPr>
              <a:t>/users</a:t>
            </a:r>
            <a:r>
              <a:rPr lang="en-US" sz="2000"/>
              <a:t>,</a:t>
            </a:r>
            <a:r>
              <a:rPr lang="en-US" sz="2000">
                <a:solidFill>
                  <a:srgbClr val="107C10"/>
                </a:solidFill>
                <a:latin typeface="Consolas" pitchFamily="49" charset="0"/>
              </a:rPr>
              <a:t> /groups</a:t>
            </a:r>
            <a:r>
              <a:rPr lang="en-US" sz="2000"/>
              <a:t>,</a:t>
            </a:r>
            <a:r>
              <a:rPr lang="en-US" sz="2000">
                <a:solidFill>
                  <a:srgbClr val="107C10"/>
                </a:solidFill>
                <a:latin typeface="Consolas" pitchFamily="49" charset="0"/>
              </a:rPr>
              <a:t> /sites</a:t>
            </a:r>
            <a:r>
              <a:rPr lang="en-US" sz="2000"/>
              <a:t>,</a:t>
            </a:r>
            <a:r>
              <a:rPr lang="en-US" sz="2000">
                <a:solidFill>
                  <a:srgbClr val="107C10"/>
                </a:solidFill>
                <a:latin typeface="Consolas" pitchFamily="49" charset="0"/>
              </a:rPr>
              <a:t> /drives</a:t>
            </a:r>
            <a:r>
              <a:rPr lang="en-US" sz="2000"/>
              <a:t>, </a:t>
            </a:r>
            <a:r>
              <a:rPr lang="en-US" sz="2000">
                <a:solidFill>
                  <a:srgbClr val="107C10"/>
                </a:solidFill>
                <a:latin typeface="Consolas" pitchFamily="49" charset="0"/>
              </a:rPr>
              <a:t>/devices</a:t>
            </a:r>
            <a:r>
              <a:rPr lang="en-US" sz="2000"/>
              <a:t>,</a:t>
            </a:r>
            <a:r>
              <a:rPr lang="en-US" sz="2000">
                <a:solidFill>
                  <a:srgbClr val="107C10"/>
                </a:solidFill>
                <a:latin typeface="Consolas" pitchFamily="49" charset="0"/>
              </a:rPr>
              <a:t> more…</a:t>
            </a:r>
          </a:p>
          <a:p>
            <a:pPr marL="574675" lvl="1" indent="-457200">
              <a:spcAft>
                <a:spcPts val="600"/>
              </a:spcAft>
              <a:buFont typeface="Arial" panose="020B0604020202020204" pitchFamily="34" charset="0"/>
              <a:buChar char="•"/>
            </a:pPr>
            <a:r>
              <a:rPr lang="en-US" sz="2000"/>
              <a:t>Member from collection: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p>
          <a:p>
            <a:pPr marL="574675" lvl="1" indent="-457200">
              <a:spcAft>
                <a:spcPts val="600"/>
              </a:spcAft>
              <a:buFont typeface="Arial" panose="020B0604020202020204" pitchFamily="34" charset="0"/>
              <a:buChar char="•"/>
            </a:pPr>
            <a:r>
              <a:rPr lang="en-US" sz="2000"/>
              <a:t>Property:</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/department</a:t>
            </a:r>
          </a:p>
          <a:p>
            <a:pPr marL="574675" lvl="1" indent="-457200">
              <a:spcAft>
                <a:spcPts val="600"/>
              </a:spcAft>
              <a:buFont typeface="Arial" panose="020B0604020202020204" pitchFamily="34" charset="0"/>
              <a:buChar char="•"/>
            </a:pPr>
            <a:r>
              <a:rPr lang="en-US" sz="2000"/>
              <a:t>Traverse to related resources via navigations: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p>
          <a:p>
            <a:pPr marL="574675" lvl="1" indent="-457200">
              <a:spcAft>
                <a:spcPts val="600"/>
              </a:spcAft>
              <a:buFont typeface="Arial" panose="020B0604020202020204" pitchFamily="34" charset="0"/>
              <a:buChar char="•"/>
            </a:pPr>
            <a:r>
              <a:rPr lang="en-US" sz="2000"/>
              <a:t>Query parameters:</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r>
              <a:rPr lang="en-US" sz="2000">
                <a:solidFill>
                  <a:schemeClr val="tx2"/>
                </a:solidFill>
                <a:latin typeface="Consolas" pitchFamily="49" charset="0"/>
                <a:cs typeface="Consolas" pitchFamily="49" charset="0"/>
              </a:rPr>
              <a:t>?$top=5</a:t>
            </a:r>
            <a:endParaRPr lang="en-US" sz="2000">
              <a:solidFill>
                <a:schemeClr val="tx2"/>
              </a:solidFill>
            </a:endParaRPr>
          </a:p>
          <a:p>
            <a:pPr marL="803275" lvl="2" indent="-457200">
              <a:spcAft>
                <a:spcPts val="600"/>
              </a:spcAft>
              <a:buFont typeface="Courier New" panose="02070309020205020404" pitchFamily="49" charset="0"/>
              <a:buChar char="o"/>
            </a:pPr>
            <a:r>
              <a:rPr lang="en-US"/>
              <a:t>Format results: </a:t>
            </a:r>
            <a:r>
              <a:rPr lang="en-US">
                <a:solidFill>
                  <a:schemeClr val="tx2"/>
                </a:solidFill>
                <a:latin typeface="Consolas" pitchFamily="49" charset="0"/>
                <a:cs typeface="Consolas" pitchFamily="49" charset="0"/>
              </a:rPr>
              <a:t>$select</a:t>
            </a:r>
            <a:r>
              <a:rPr lang="en-US"/>
              <a:t> | </a:t>
            </a:r>
            <a:r>
              <a:rPr lang="en-US">
                <a:solidFill>
                  <a:schemeClr val="tx2"/>
                </a:solidFill>
                <a:latin typeface="Consolas" pitchFamily="49" charset="0"/>
                <a:cs typeface="Consolas" pitchFamily="49" charset="0"/>
              </a:rPr>
              <a:t>$orderby</a:t>
            </a:r>
            <a:r>
              <a:rPr lang="en-US"/>
              <a:t> </a:t>
            </a:r>
          </a:p>
          <a:p>
            <a:pPr marL="803275" lvl="2" indent="-457200">
              <a:spcAft>
                <a:spcPts val="600"/>
              </a:spcAft>
              <a:buFont typeface="Courier New" panose="02070309020205020404" pitchFamily="49" charset="0"/>
              <a:buChar char="o"/>
            </a:pPr>
            <a:r>
              <a:rPr lang="en-US"/>
              <a:t>Control results: </a:t>
            </a:r>
            <a:r>
              <a:rPr lang="en-US">
                <a:solidFill>
                  <a:schemeClr val="tx2"/>
                </a:solidFill>
                <a:latin typeface="Consolas" pitchFamily="49" charset="0"/>
                <a:cs typeface="Consolas" pitchFamily="49" charset="0"/>
              </a:rPr>
              <a:t>$filter </a:t>
            </a:r>
            <a:r>
              <a:rPr lang="en-US"/>
              <a:t>|</a:t>
            </a:r>
            <a:r>
              <a:rPr lang="en-US">
                <a:solidFill>
                  <a:schemeClr val="tx2"/>
                </a:solidFill>
                <a:latin typeface="Consolas" pitchFamily="49" charset="0"/>
                <a:cs typeface="Consolas" pitchFamily="49" charset="0"/>
              </a:rPr>
              <a:t> $expand</a:t>
            </a:r>
            <a:r>
              <a:rPr lang="en-US"/>
              <a:t> </a:t>
            </a:r>
          </a:p>
          <a:p>
            <a:pPr marL="803275" lvl="2" indent="-457200">
              <a:spcAft>
                <a:spcPts val="600"/>
              </a:spcAft>
              <a:buFont typeface="Courier New" panose="02070309020205020404" pitchFamily="49" charset="0"/>
              <a:buChar char="o"/>
            </a:pPr>
            <a:r>
              <a:rPr lang="en-US"/>
              <a:t>Paging: </a:t>
            </a:r>
            <a:r>
              <a:rPr lang="en-US">
                <a:solidFill>
                  <a:schemeClr val="tx2"/>
                </a:solidFill>
                <a:latin typeface="Consolas" pitchFamily="49" charset="0"/>
                <a:cs typeface="Consolas" pitchFamily="49" charset="0"/>
              </a:rPr>
              <a:t>$top </a:t>
            </a:r>
            <a:r>
              <a:rPr lang="en-US"/>
              <a:t>|</a:t>
            </a:r>
            <a:r>
              <a:rPr lang="en-US">
                <a:solidFill>
                  <a:schemeClr val="tx2"/>
                </a:solidFill>
                <a:latin typeface="Consolas" pitchFamily="49" charset="0"/>
                <a:cs typeface="Consolas" pitchFamily="49" charset="0"/>
              </a:rPr>
              <a:t> $skip </a:t>
            </a:r>
            <a:r>
              <a:rPr lang="en-US"/>
              <a:t>|</a:t>
            </a:r>
            <a:r>
              <a:rPr lang="en-US">
                <a:solidFill>
                  <a:schemeClr val="tx2"/>
                </a:solidFill>
                <a:latin typeface="Consolas" pitchFamily="49" charset="0"/>
                <a:cs typeface="Consolas" pitchFamily="49" charset="0"/>
              </a:rPr>
              <a:t> $skiptoken</a:t>
            </a:r>
          </a:p>
        </p:txBody>
      </p:sp>
      <p:sp>
        <p:nvSpPr>
          <p:cNvPr id="5" name="TextBox 3">
            <a:extLst>
              <a:ext uri="{FF2B5EF4-FFF2-40B4-BE49-F238E27FC236}">
                <a16:creationId xmlns:a16="http://schemas.microsoft.com/office/drawing/2014/main" id="{5A34DE28-1BAA-4BE2-97BD-73863B8A727A}"/>
              </a:ext>
            </a:extLst>
          </p:cNvPr>
          <p:cNvSpPr txBox="1"/>
          <p:nvPr/>
        </p:nvSpPr>
        <p:spPr>
          <a:xfrm>
            <a:off x="1" y="1365548"/>
            <a:ext cx="12436474" cy="1037207"/>
          </a:xfrm>
          <a:prstGeom prst="rect">
            <a:avLst/>
          </a:prstGeom>
          <a:noFill/>
          <a:ln>
            <a:noFill/>
          </a:ln>
          <a:effectLst/>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https://graph.microsoft.com</a:t>
            </a:r>
          </a:p>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a:t>
            </a:r>
          </a:p>
        </p:txBody>
      </p:sp>
      <p:sp>
        <p:nvSpPr>
          <p:cNvPr id="6" name="Rectangle 4">
            <a:extLst>
              <a:ext uri="{FF2B5EF4-FFF2-40B4-BE49-F238E27FC236}">
                <a16:creationId xmlns:a16="http://schemas.microsoft.com/office/drawing/2014/main" id="{A301EC27-B961-4F92-AC18-2B6A4E7CCA9E}"/>
              </a:ext>
            </a:extLst>
          </p:cNvPr>
          <p:cNvSpPr/>
          <p:nvPr/>
        </p:nvSpPr>
        <p:spPr>
          <a:xfrm>
            <a:off x="1392239" y="1774889"/>
            <a:ext cx="2068515" cy="627864"/>
          </a:xfrm>
          <a:prstGeom prst="rect">
            <a:avLst/>
          </a:prstGeom>
          <a:noFill/>
        </p:spPr>
        <p:txBody>
          <a:bodyPr wrap="non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Consolas" pitchFamily="49" charset="0"/>
                <a:ea typeface="+mn-ea"/>
                <a:cs typeface="Consolas" pitchFamily="49" charset="0"/>
              </a:rPr>
              <a:t>/{version}</a:t>
            </a:r>
          </a:p>
        </p:txBody>
      </p:sp>
      <p:sp>
        <p:nvSpPr>
          <p:cNvPr id="7" name="Rectangle 5">
            <a:extLst>
              <a:ext uri="{FF2B5EF4-FFF2-40B4-BE49-F238E27FC236}">
                <a16:creationId xmlns:a16="http://schemas.microsoft.com/office/drawing/2014/main" id="{1339FE00-34C0-4ADF-B4AC-D7FD20E507F5}"/>
              </a:ext>
            </a:extLst>
          </p:cNvPr>
          <p:cNvSpPr/>
          <p:nvPr/>
        </p:nvSpPr>
        <p:spPr>
          <a:xfrm>
            <a:off x="7627981" y="1774889"/>
            <a:ext cx="38100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83B01"/>
                </a:solidFill>
                <a:effectLst/>
                <a:uLnTx/>
                <a:uFillTx/>
                <a:latin typeface="Consolas" pitchFamily="49" charset="0"/>
                <a:ea typeface="+mn-ea"/>
                <a:cs typeface="Consolas" pitchFamily="49" charset="0"/>
              </a:rPr>
              <a:t>?{query-parameters}</a:t>
            </a:r>
          </a:p>
        </p:txBody>
      </p:sp>
      <p:sp>
        <p:nvSpPr>
          <p:cNvPr id="8" name="Rectangle 6">
            <a:extLst>
              <a:ext uri="{FF2B5EF4-FFF2-40B4-BE49-F238E27FC236}">
                <a16:creationId xmlns:a16="http://schemas.microsoft.com/office/drawing/2014/main" id="{4E7F8C8B-B8A4-4591-A892-4E2D08867855}"/>
              </a:ext>
            </a:extLst>
          </p:cNvPr>
          <p:cNvSpPr/>
          <p:nvPr/>
        </p:nvSpPr>
        <p:spPr>
          <a:xfrm>
            <a:off x="3068637" y="1774889"/>
            <a:ext cx="27432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07C10"/>
                </a:solidFill>
                <a:effectLst/>
                <a:uLnTx/>
                <a:uFillTx/>
                <a:latin typeface="Consolas" pitchFamily="49" charset="0"/>
                <a:ea typeface="+mn-ea"/>
                <a:cs typeface="Consolas" pitchFamily="49" charset="0"/>
              </a:rPr>
              <a:t>/{resource}</a:t>
            </a:r>
          </a:p>
        </p:txBody>
      </p:sp>
      <p:sp>
        <p:nvSpPr>
          <p:cNvPr id="9" name="Rectangle 7">
            <a:extLst>
              <a:ext uri="{FF2B5EF4-FFF2-40B4-BE49-F238E27FC236}">
                <a16:creationId xmlns:a16="http://schemas.microsoft.com/office/drawing/2014/main" id="{C62040C4-82B7-4793-BACE-7AEC01C1A7B9}"/>
              </a:ext>
            </a:extLst>
          </p:cNvPr>
          <p:cNvSpPr/>
          <p:nvPr/>
        </p:nvSpPr>
        <p:spPr>
          <a:xfrm>
            <a:off x="4897437" y="1774889"/>
            <a:ext cx="1282744"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E4D2D"/>
                </a:solidFill>
                <a:effectLst/>
                <a:uLnTx/>
                <a:uFillTx/>
                <a:latin typeface="Consolas" pitchFamily="49" charset="0"/>
                <a:ea typeface="+mn-ea"/>
                <a:cs typeface="Consolas" pitchFamily="49" charset="0"/>
              </a:rPr>
              <a:t>/{id}</a:t>
            </a:r>
          </a:p>
        </p:txBody>
      </p:sp>
      <p:sp>
        <p:nvSpPr>
          <p:cNvPr id="10" name="Rectangle 8">
            <a:extLst>
              <a:ext uri="{FF2B5EF4-FFF2-40B4-BE49-F238E27FC236}">
                <a16:creationId xmlns:a16="http://schemas.microsoft.com/office/drawing/2014/main" id="{E59AA767-07F4-4B97-8B01-EE12A449009F}"/>
              </a:ext>
            </a:extLst>
          </p:cNvPr>
          <p:cNvSpPr/>
          <p:nvPr/>
        </p:nvSpPr>
        <p:spPr>
          <a:xfrm>
            <a:off x="5722982" y="1774889"/>
            <a:ext cx="2224025"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E3008C"/>
                </a:solidFill>
                <a:effectLst/>
                <a:uLnTx/>
                <a:uFillTx/>
                <a:latin typeface="Consolas" pitchFamily="49" charset="0"/>
                <a:ea typeface="+mn-ea"/>
                <a:cs typeface="Consolas" pitchFamily="49" charset="0"/>
              </a:rPr>
              <a:t>/{property}</a:t>
            </a:r>
          </a:p>
        </p:txBody>
      </p:sp>
    </p:spTree>
    <p:extLst>
      <p:ext uri="{BB962C8B-B14F-4D97-AF65-F5344CB8AC3E}">
        <p14:creationId xmlns:p14="http://schemas.microsoft.com/office/powerpoint/2010/main" val="156187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anim calcmode="lin" valueType="num">
                                      <p:cBhvr>
                                        <p:cTn id="2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anim calcmode="lin" valueType="num">
                                      <p:cBhvr>
                                        <p:cTn id="3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anim calcmode="lin" valueType="num">
                                      <p:cBhvr>
                                        <p:cTn id="5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4">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anim calcmode="lin" valueType="num">
                                      <p:cBhvr>
                                        <p:cTn id="61" dur="500" fill="hold"/>
                                        <p:tgtEl>
                                          <p:spTgt spid="10"/>
                                        </p:tgtEl>
                                        <p:attrNameLst>
                                          <p:attrName>ppt_x</p:attrName>
                                        </p:attrNameLst>
                                      </p:cBhvr>
                                      <p:tavLst>
                                        <p:tav tm="0">
                                          <p:val>
                                            <p:strVal val="#ppt_x"/>
                                          </p:val>
                                        </p:tav>
                                        <p:tav tm="100000">
                                          <p:val>
                                            <p:strVal val="#ppt_x"/>
                                          </p:val>
                                        </p:tav>
                                      </p:tavLst>
                                    </p:anim>
                                    <p:anim calcmode="lin" valueType="num">
                                      <p:cBhvr>
                                        <p:cTn id="6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anim calcmode="lin" valueType="num">
                                      <p:cBhvr>
                                        <p:cTn id="6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9"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500"/>
                                        <p:tgtEl>
                                          <p:spTgt spid="4">
                                            <p:txEl>
                                              <p:pRg st="9" end="9"/>
                                            </p:txEl>
                                          </p:spTgt>
                                        </p:tgtEl>
                                      </p:cBhvr>
                                    </p:animEffect>
                                    <p:anim calcmode="lin" valueType="num">
                                      <p:cBhvr>
                                        <p:cTn id="7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6" dur="500" fill="hold"/>
                                        <p:tgtEl>
                                          <p:spTgt spid="4">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Effect transition="in" filter="fade">
                                      <p:cBhvr>
                                        <p:cTn id="79" dur="500"/>
                                        <p:tgtEl>
                                          <p:spTgt spid="4">
                                            <p:txEl>
                                              <p:pRg st="10" end="10"/>
                                            </p:txEl>
                                          </p:spTgt>
                                        </p:tgtEl>
                                      </p:cBhvr>
                                    </p:animEffect>
                                    <p:anim calcmode="lin" valueType="num">
                                      <p:cBhvr>
                                        <p:cTn id="80"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81"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1" end="11"/>
                                            </p:txEl>
                                          </p:spTgt>
                                        </p:tgtEl>
                                        <p:attrNameLst>
                                          <p:attrName>style.visibility</p:attrName>
                                        </p:attrNameLst>
                                      </p:cBhvr>
                                      <p:to>
                                        <p:strVal val="visible"/>
                                      </p:to>
                                    </p:set>
                                    <p:animEffect transition="in" filter="fade">
                                      <p:cBhvr>
                                        <p:cTn id="84" dur="500"/>
                                        <p:tgtEl>
                                          <p:spTgt spid="4">
                                            <p:txEl>
                                              <p:pRg st="11" end="11"/>
                                            </p:txEl>
                                          </p:spTgt>
                                        </p:tgtEl>
                                      </p:cBhvr>
                                    </p:animEffect>
                                    <p:anim calcmode="lin" valueType="num">
                                      <p:cBhvr>
                                        <p:cTn id="8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Effect transition="in" filter="fade">
                                      <p:cBhvr>
                                        <p:cTn id="89" dur="500"/>
                                        <p:tgtEl>
                                          <p:spTgt spid="4">
                                            <p:txEl>
                                              <p:pRg st="12" end="12"/>
                                            </p:txEl>
                                          </p:spTgt>
                                        </p:tgtEl>
                                      </p:cBhvr>
                                    </p:animEffect>
                                    <p:anim calcmode="lin" valueType="num">
                                      <p:cBhvr>
                                        <p:cTn id="90"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1" dur="500" fill="hold"/>
                                        <p:tgtEl>
                                          <p:spTgt spid="4">
                                            <p:txEl>
                                              <p:pRg st="12" end="12"/>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anim calcmode="lin" valueType="num">
                                      <p:cBhvr>
                                        <p:cTn id="95" dur="500" fill="hold"/>
                                        <p:tgtEl>
                                          <p:spTgt spid="7"/>
                                        </p:tgtEl>
                                        <p:attrNameLst>
                                          <p:attrName>ppt_x</p:attrName>
                                        </p:attrNameLst>
                                      </p:cBhvr>
                                      <p:tavLst>
                                        <p:tav tm="0">
                                          <p:val>
                                            <p:strVal val="#ppt_x"/>
                                          </p:val>
                                        </p:tav>
                                        <p:tav tm="100000">
                                          <p:val>
                                            <p:strVal val="#ppt_x"/>
                                          </p:val>
                                        </p:tav>
                                      </p:tavLst>
                                    </p:anim>
                                    <p:anim calcmode="lin" valueType="num">
                                      <p:cBhvr>
                                        <p:cTn id="9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6AF154-55EC-4284-8A8E-AB1C19534238}"/>
              </a:ext>
            </a:extLst>
          </p:cNvPr>
          <p:cNvSpPr>
            <a:spLocks noGrp="1"/>
          </p:cNvSpPr>
          <p:nvPr/>
        </p:nvSpPr>
        <p:spPr>
          <a:xfrm>
            <a:off x="151218" y="18140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51" spc="-75" dirty="0">
                <a:solidFill>
                  <a:schemeClr val="accent6"/>
                </a:solidFill>
                <a:cs typeface="Arial" charset="0"/>
              </a:rPr>
              <a:t>Microsoft Graph Data</a:t>
            </a:r>
          </a:p>
        </p:txBody>
      </p:sp>
      <p:sp>
        <p:nvSpPr>
          <p:cNvPr id="12" name="TextBox 4">
            <a:extLst>
              <a:ext uri="{FF2B5EF4-FFF2-40B4-BE49-F238E27FC236}">
                <a16:creationId xmlns:a16="http://schemas.microsoft.com/office/drawing/2014/main" id="{FF0E4FEA-755F-4B3A-9B66-5C96E5DA775E}"/>
              </a:ext>
            </a:extLst>
          </p:cNvPr>
          <p:cNvSpPr txBox="1"/>
          <p:nvPr/>
        </p:nvSpPr>
        <p:spPr>
          <a:xfrm>
            <a:off x="273006"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Active Directory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profile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direct 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members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  conversations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0">
            <a:extLst>
              <a:ext uri="{FF2B5EF4-FFF2-40B4-BE49-F238E27FC236}">
                <a16:creationId xmlns:a16="http://schemas.microsoft.com/office/drawing/2014/main" id="{987CB06E-A691-40FD-BB78-C20B08C96529}"/>
              </a:ext>
            </a:extLst>
          </p:cNvPr>
          <p:cNvSpPr txBox="1"/>
          <p:nvPr/>
        </p:nvSpPr>
        <p:spPr>
          <a:xfrm>
            <a:off x="2761165" y="3383390"/>
            <a:ext cx="2286000" cy="329320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4" name="TextBox 12">
            <a:extLst>
              <a:ext uri="{FF2B5EF4-FFF2-40B4-BE49-F238E27FC236}">
                <a16:creationId xmlns:a16="http://schemas.microsoft.com/office/drawing/2014/main" id="{8F675081-3F79-4E05-A208-128919325F96}"/>
              </a:ext>
            </a:extLst>
          </p:cNvPr>
          <p:cNvSpPr txBox="1"/>
          <p:nvPr/>
        </p:nvSpPr>
        <p:spPr>
          <a:xfrm>
            <a:off x="4858912"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5" name="TextBox 13">
            <a:extLst>
              <a:ext uri="{FF2B5EF4-FFF2-40B4-BE49-F238E27FC236}">
                <a16:creationId xmlns:a16="http://schemas.microsoft.com/office/drawing/2014/main" id="{C9950160-6E9D-4959-86A9-828273DDEEC9}"/>
              </a:ext>
            </a:extLst>
          </p:cNvPr>
          <p:cNvSpPr txBox="1"/>
          <p:nvPr/>
        </p:nvSpPr>
        <p:spPr>
          <a:xfrm>
            <a:off x="7151865" y="3383390"/>
            <a:ext cx="2286000" cy="193899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Directory</a:t>
            </a:r>
          </a:p>
        </p:txBody>
      </p:sp>
      <p:sp>
        <p:nvSpPr>
          <p:cNvPr id="16" name="TextBox 14">
            <a:extLst>
              <a:ext uri="{FF2B5EF4-FFF2-40B4-BE49-F238E27FC236}">
                <a16:creationId xmlns:a16="http://schemas.microsoft.com/office/drawing/2014/main" id="{EFCD8486-2C29-413F-96C4-10026FCE079F}"/>
              </a:ext>
            </a:extLst>
          </p:cNvPr>
          <p:cNvSpPr txBox="1"/>
          <p:nvPr/>
        </p:nvSpPr>
        <p:spPr>
          <a:xfrm>
            <a:off x="9444817" y="3383390"/>
            <a:ext cx="2286000" cy="292387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Devices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Activities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…and much more</a:t>
            </a:r>
          </a:p>
        </p:txBody>
      </p:sp>
      <p:pic>
        <p:nvPicPr>
          <p:cNvPr id="17"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0545" y="1098977"/>
            <a:ext cx="1828541" cy="1828540"/>
          </a:xfrm>
          <a:prstGeom prst="rect">
            <a:avLst/>
          </a:prstGeom>
        </p:spPr>
      </p:pic>
    </p:spTree>
    <p:extLst>
      <p:ext uri="{BB962C8B-B14F-4D97-AF65-F5344CB8AC3E}">
        <p14:creationId xmlns:p14="http://schemas.microsoft.com/office/powerpoint/2010/main" val="35422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Permisos</a:t>
            </a:r>
          </a:p>
        </p:txBody>
      </p:sp>
    </p:spTree>
    <p:extLst>
      <p:ext uri="{BB962C8B-B14F-4D97-AF65-F5344CB8AC3E}">
        <p14:creationId xmlns:p14="http://schemas.microsoft.com/office/powerpoint/2010/main" val="360209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D7448F-A72B-4B44-AE66-BFD466C89180}"/>
              </a:ext>
            </a:extLst>
          </p:cNvPr>
          <p:cNvSpPr>
            <a:spLocks noGrp="1"/>
          </p:cNvSpPr>
          <p:nvPr>
            <p:ph type="title"/>
          </p:nvPr>
        </p:nvSpPr>
        <p:spPr/>
        <p:txBody>
          <a:bodyPr/>
          <a:lstStyle/>
          <a:p>
            <a:r>
              <a:rPr lang="en-US" dirty="0"/>
              <a:t>App registration v2.0 </a:t>
            </a:r>
            <a:endParaRPr lang="es-ES" dirty="0"/>
          </a:p>
        </p:txBody>
      </p:sp>
      <p:sp>
        <p:nvSpPr>
          <p:cNvPr id="4" name="Text Placeholder 1">
            <a:extLst>
              <a:ext uri="{FF2B5EF4-FFF2-40B4-BE49-F238E27FC236}">
                <a16:creationId xmlns:a16="http://schemas.microsoft.com/office/drawing/2014/main" id="{BCEB2E47-4133-41F3-9085-FC098F5C8754}"/>
              </a:ext>
            </a:extLst>
          </p:cNvPr>
          <p:cNvSpPr txBox="1">
            <a:spLocks/>
          </p:cNvSpPr>
          <p:nvPr/>
        </p:nvSpPr>
        <p:spPr>
          <a:xfrm>
            <a:off x="327025" y="4049836"/>
            <a:ext cx="3690937" cy="92333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5" name="Text Placeholder 3">
            <a:extLst>
              <a:ext uri="{FF2B5EF4-FFF2-40B4-BE49-F238E27FC236}">
                <a16:creationId xmlns:a16="http://schemas.microsoft.com/office/drawing/2014/main" id="{4947CDD8-1055-4A7E-85CD-DC4D5831B770}"/>
              </a:ext>
            </a:extLst>
          </p:cNvPr>
          <p:cNvSpPr txBox="1">
            <a:spLocks/>
          </p:cNvSpPr>
          <p:nvPr/>
        </p:nvSpPr>
        <p:spPr>
          <a:xfrm>
            <a:off x="4248150" y="4049836"/>
            <a:ext cx="3690937" cy="161582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6" name="Text Placeholder 4">
            <a:extLst>
              <a:ext uri="{FF2B5EF4-FFF2-40B4-BE49-F238E27FC236}">
                <a16:creationId xmlns:a16="http://schemas.microsoft.com/office/drawing/2014/main" id="{AF11274A-CE9A-4626-BB4D-048B3C8A0D44}"/>
              </a:ext>
            </a:extLst>
          </p:cNvPr>
          <p:cNvSpPr txBox="1">
            <a:spLocks/>
          </p:cNvSpPr>
          <p:nvPr/>
        </p:nvSpPr>
        <p:spPr>
          <a:xfrm>
            <a:off x="8169275" y="4049836"/>
            <a:ext cx="3690937" cy="1154162"/>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7"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327026" y="1192337"/>
            <a:ext cx="3690936" cy="2654300"/>
          </a:xfrm>
          <a:prstGeom prst="rect">
            <a:avLst/>
          </a:prstGeom>
          <a:ln>
            <a:solidFill>
              <a:schemeClr val="tx1"/>
            </a:solidFill>
          </a:ln>
        </p:spPr>
      </p:pic>
      <p:pic>
        <p:nvPicPr>
          <p:cNvPr id="8"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273970" y="1192337"/>
            <a:ext cx="3695700" cy="2651760"/>
          </a:xfrm>
          <a:prstGeom prst="rect">
            <a:avLst/>
          </a:prstGeom>
          <a:ln>
            <a:solidFill>
              <a:schemeClr val="tx1"/>
            </a:solidFill>
          </a:ln>
        </p:spPr>
      </p:pic>
      <p:pic>
        <p:nvPicPr>
          <p:cNvPr id="9"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169275" y="1192337"/>
            <a:ext cx="3695700" cy="2654300"/>
          </a:xfrm>
          <a:prstGeom prst="rect">
            <a:avLst/>
          </a:prstGeom>
          <a:ln>
            <a:solidFill>
              <a:schemeClr val="tx1"/>
            </a:solidFill>
          </a:ln>
        </p:spPr>
      </p:pic>
    </p:spTree>
    <p:extLst>
      <p:ext uri="{BB962C8B-B14F-4D97-AF65-F5344CB8AC3E}">
        <p14:creationId xmlns:p14="http://schemas.microsoft.com/office/powerpoint/2010/main" val="407111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err="1"/>
              <a:t>Auth</a:t>
            </a:r>
            <a:endParaRPr lang="es-ES" dirty="0"/>
          </a:p>
        </p:txBody>
      </p:sp>
      <p:sp>
        <p:nvSpPr>
          <p:cNvPr id="4" name="Rectangle 6">
            <a:extLst>
              <a:ext uri="{FF2B5EF4-FFF2-40B4-BE49-F238E27FC236}">
                <a16:creationId xmlns:a16="http://schemas.microsoft.com/office/drawing/2014/main" id="{A8DFF74E-D623-4482-B6DB-19D002544E67}"/>
              </a:ext>
            </a:extLst>
          </p:cNvPr>
          <p:cNvSpPr/>
          <p:nvPr/>
        </p:nvSpPr>
        <p:spPr bwMode="auto">
          <a:xfrm>
            <a:off x="1349805" y="3862672"/>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74">
            <a:extLst>
              <a:ext uri="{FF2B5EF4-FFF2-40B4-BE49-F238E27FC236}">
                <a16:creationId xmlns:a16="http://schemas.microsoft.com/office/drawing/2014/main" id="{56604D32-9807-4DE5-B9CE-49C96FA63536}"/>
              </a:ext>
            </a:extLst>
          </p:cNvPr>
          <p:cNvGrpSpPr/>
          <p:nvPr/>
        </p:nvGrpSpPr>
        <p:grpSpPr>
          <a:xfrm>
            <a:off x="5134232" y="4014651"/>
            <a:ext cx="3722240" cy="265473"/>
            <a:chOff x="4814652" y="5025122"/>
            <a:chExt cx="4290910" cy="265473"/>
          </a:xfrm>
        </p:grpSpPr>
        <p:cxnSp>
          <p:nvCxnSpPr>
            <p:cNvPr id="25" name="Straight Arrow Connector 9">
              <a:extLst>
                <a:ext uri="{FF2B5EF4-FFF2-40B4-BE49-F238E27FC236}">
                  <a16:creationId xmlns:a16="http://schemas.microsoft.com/office/drawing/2014/main" id="{58A69320-DFDE-4F0E-96AD-E803C1C22F4A}"/>
                </a:ext>
              </a:extLst>
            </p:cNvPr>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 name="Rectangle 8">
            <a:extLst>
              <a:ext uri="{FF2B5EF4-FFF2-40B4-BE49-F238E27FC236}">
                <a16:creationId xmlns:a16="http://schemas.microsoft.com/office/drawing/2014/main" id="{CC8923F5-2F87-4CFE-9D55-B408E5F8AFA1}"/>
              </a:ext>
            </a:extLst>
          </p:cNvPr>
          <p:cNvSpPr/>
          <p:nvPr/>
        </p:nvSpPr>
        <p:spPr bwMode="auto">
          <a:xfrm>
            <a:off x="3083923" y="4475940"/>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 name="Group 71">
            <a:extLst>
              <a:ext uri="{FF2B5EF4-FFF2-40B4-BE49-F238E27FC236}">
                <a16:creationId xmlns:a16="http://schemas.microsoft.com/office/drawing/2014/main" id="{A1865520-2B13-4357-B602-99AF80390E17}"/>
              </a:ext>
            </a:extLst>
          </p:cNvPr>
          <p:cNvGrpSpPr/>
          <p:nvPr/>
        </p:nvGrpSpPr>
        <p:grpSpPr>
          <a:xfrm>
            <a:off x="1465485" y="3936634"/>
            <a:ext cx="2334935" cy="1232555"/>
            <a:chOff x="1258326" y="4135116"/>
            <a:chExt cx="2334935" cy="1232555"/>
          </a:xfrm>
        </p:grpSpPr>
        <p:sp>
          <p:nvSpPr>
            <p:cNvPr id="23"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24" name="Freeform 5">
              <a:extLst>
                <a:ext uri="{FF2B5EF4-FFF2-40B4-BE49-F238E27FC236}">
                  <a16:creationId xmlns:a16="http://schemas.microsoft.com/office/drawing/2014/main" id="{4A0A83F5-A78E-4BF4-B483-47989C594E60}"/>
                </a:ext>
              </a:extLst>
            </p:cNvPr>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 name="Group 47">
            <a:extLst>
              <a:ext uri="{FF2B5EF4-FFF2-40B4-BE49-F238E27FC236}">
                <a16:creationId xmlns:a16="http://schemas.microsoft.com/office/drawing/2014/main" id="{16F30598-8E03-465E-8DBC-7A7D0D5B941D}"/>
              </a:ext>
            </a:extLst>
          </p:cNvPr>
          <p:cNvGrpSpPr/>
          <p:nvPr/>
        </p:nvGrpSpPr>
        <p:grpSpPr>
          <a:xfrm>
            <a:off x="8856472" y="3914112"/>
            <a:ext cx="1985722" cy="1985722"/>
            <a:chOff x="6294678" y="555615"/>
            <a:chExt cx="1985722" cy="1985722"/>
          </a:xfrm>
        </p:grpSpPr>
        <p:sp>
          <p:nvSpPr>
            <p:cNvPr id="20" name="Oval 48">
              <a:extLst>
                <a:ext uri="{FF2B5EF4-FFF2-40B4-BE49-F238E27FC236}">
                  <a16:creationId xmlns:a16="http://schemas.microsoft.com/office/drawing/2014/main" id="{AD30E38B-3732-4BC5-9EF4-CF3ECAB8307D}"/>
                </a:ext>
              </a:extLst>
            </p:cNvPr>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21">
              <a:extLst>
                <a:ext uri="{FF2B5EF4-FFF2-40B4-BE49-F238E27FC236}">
                  <a16:creationId xmlns:a16="http://schemas.microsoft.com/office/drawing/2014/main" id="{BE89AED2-CFD0-46A3-B8BB-7B28EFEF073A}"/>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TextBox 50">
              <a:extLst>
                <a:ext uri="{FF2B5EF4-FFF2-40B4-BE49-F238E27FC236}">
                  <a16:creationId xmlns:a16="http://schemas.microsoft.com/office/drawing/2014/main" id="{C931D05B-0999-4CC4-9325-9C5220AEBBE3}"/>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353535"/>
                  </a:solidFill>
                  <a:effectLst/>
                  <a:uLnTx/>
                  <a:uFillTx/>
                  <a:latin typeface="Segoe UI Semilight"/>
                  <a:ea typeface="+mn-ea"/>
                  <a:cs typeface="+mn-cs"/>
                </a:rPr>
              </a:br>
              <a:r>
                <a:rPr kumimoji="0" lang="en-US" sz="2400" b="0" i="0" u="none" strike="noStrike" kern="1200" cap="none" spc="0" normalizeH="0" baseline="0" noProof="0">
                  <a:ln>
                    <a:noFill/>
                  </a:ln>
                  <a:solidFill>
                    <a:srgbClr val="353535"/>
                  </a:solidFill>
                  <a:effectLst/>
                  <a:uLnTx/>
                  <a:uFillTx/>
                  <a:latin typeface="Segoe UI Semilight"/>
                  <a:ea typeface="+mn-ea"/>
                  <a:cs typeface="+mn-cs"/>
                </a:rPr>
                <a:t>Graph</a:t>
              </a:r>
            </a:p>
          </p:txBody>
        </p:sp>
      </p:grpSp>
      <p:grpSp>
        <p:nvGrpSpPr>
          <p:cNvPr id="9" name="Group 72">
            <a:extLst>
              <a:ext uri="{FF2B5EF4-FFF2-40B4-BE49-F238E27FC236}">
                <a16:creationId xmlns:a16="http://schemas.microsoft.com/office/drawing/2014/main" id="{2CAA582E-E5D5-4287-BCE9-C79810E34E51}"/>
              </a:ext>
            </a:extLst>
          </p:cNvPr>
          <p:cNvGrpSpPr/>
          <p:nvPr/>
        </p:nvGrpSpPr>
        <p:grpSpPr>
          <a:xfrm>
            <a:off x="2857636" y="2742421"/>
            <a:ext cx="5141925" cy="1127714"/>
            <a:chOff x="2650477" y="2898863"/>
            <a:chExt cx="5141925" cy="1179030"/>
          </a:xfrm>
        </p:grpSpPr>
        <p:cxnSp>
          <p:nvCxnSpPr>
            <p:cNvPr id="18" name="Connector: Elbow 52">
              <a:extLst>
                <a:ext uri="{FF2B5EF4-FFF2-40B4-BE49-F238E27FC236}">
                  <a16:creationId xmlns:a16="http://schemas.microsoft.com/office/drawing/2014/main" id="{127AF69F-69E6-4194-BA52-7B2E51ED36C4}"/>
                </a:ext>
              </a:extLst>
            </p:cNvPr>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 name="Group 73">
            <a:extLst>
              <a:ext uri="{FF2B5EF4-FFF2-40B4-BE49-F238E27FC236}">
                <a16:creationId xmlns:a16="http://schemas.microsoft.com/office/drawing/2014/main" id="{7C6108F7-8C27-400D-87E5-D1FB2B006ADB}"/>
              </a:ext>
            </a:extLst>
          </p:cNvPr>
          <p:cNvGrpSpPr/>
          <p:nvPr/>
        </p:nvGrpSpPr>
        <p:grpSpPr>
          <a:xfrm>
            <a:off x="3242020" y="2943886"/>
            <a:ext cx="4905283" cy="918785"/>
            <a:chOff x="2119011" y="3100326"/>
            <a:chExt cx="5153492" cy="918785"/>
          </a:xfrm>
        </p:grpSpPr>
        <p:cxnSp>
          <p:nvCxnSpPr>
            <p:cNvPr id="15" name="Connector: Elbow 51">
              <a:extLst>
                <a:ext uri="{FF2B5EF4-FFF2-40B4-BE49-F238E27FC236}">
                  <a16:creationId xmlns:a16="http://schemas.microsoft.com/office/drawing/2014/main" id="{E556F674-8EC2-4A40-8E4E-77C2646C59BC}"/>
                </a:ext>
              </a:extLst>
            </p:cNvPr>
            <p:cNvCxnSpPr>
              <a:cxnSpLocks/>
              <a:stCxn id="12" idx="4"/>
              <a:endCxn id="4" idx="0"/>
            </p:cNvCxnSpPr>
            <p:nvPr/>
          </p:nvCxnSpPr>
          <p:spPr>
            <a:xfrm rot="5400000">
              <a:off x="4236364" y="982973"/>
              <a:ext cx="918785" cy="5153492"/>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3">
            <a:extLst>
              <a:ext uri="{FF2B5EF4-FFF2-40B4-BE49-F238E27FC236}">
                <a16:creationId xmlns:a16="http://schemas.microsoft.com/office/drawing/2014/main" id="{5DD4C325-15CF-4832-AB59-3DFBB1280656}"/>
              </a:ext>
            </a:extLst>
          </p:cNvPr>
          <p:cNvGrpSpPr/>
          <p:nvPr/>
        </p:nvGrpSpPr>
        <p:grpSpPr>
          <a:xfrm>
            <a:off x="7154443" y="958165"/>
            <a:ext cx="1985722" cy="1985722"/>
            <a:chOff x="6294678" y="555615"/>
            <a:chExt cx="1985722" cy="1985722"/>
          </a:xfrm>
        </p:grpSpPr>
        <p:sp>
          <p:nvSpPr>
            <p:cNvPr id="12" name="Oval 2">
              <a:extLst>
                <a:ext uri="{FF2B5EF4-FFF2-40B4-BE49-F238E27FC236}">
                  <a16:creationId xmlns:a16="http://schemas.microsoft.com/office/drawing/2014/main" id="{29B3CBEA-61C6-467A-8151-0CE74CCD1DF9}"/>
                </a:ext>
              </a:extLst>
            </p:cNvPr>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21">
              <a:extLst>
                <a:ext uri="{FF2B5EF4-FFF2-40B4-BE49-F238E27FC236}">
                  <a16:creationId xmlns:a16="http://schemas.microsoft.com/office/drawing/2014/main" id="{AB69F2A5-ECCB-4BD0-B0FE-2539E21F6A2B}"/>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46">
              <a:extLst>
                <a:ext uri="{FF2B5EF4-FFF2-40B4-BE49-F238E27FC236}">
                  <a16:creationId xmlns:a16="http://schemas.microsoft.com/office/drawing/2014/main" id="{EEAFB4B4-C97E-4C77-95C4-F4FCA532D212}"/>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FFFFFF"/>
                  </a:solidFill>
                  <a:effectLst/>
                  <a:uLnTx/>
                  <a:uFillTx/>
                  <a:latin typeface="Segoe UI Semilight"/>
                  <a:ea typeface="+mn-ea"/>
                  <a:cs typeface="+mn-cs"/>
                </a:rPr>
              </a:br>
              <a:r>
                <a:rPr kumimoji="0" lang="en-US" sz="2400" b="0" i="0" u="none" strike="noStrike" kern="1200" cap="none" spc="0" normalizeH="0" baseline="0" noProof="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302846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Microsoft graph activities APIs and Microsoft graph devices APIs ​</a:t>
            </a:r>
            <a:br>
              <a:rPr lang="en-US" dirty="0"/>
            </a:br>
            <a:r>
              <a:rPr lang="en-US" sz="2000" dirty="0"/>
              <a:t>Activities and cross device experience</a:t>
            </a:r>
            <a:endParaRPr lang="es-ES" sz="2000" dirty="0"/>
          </a:p>
        </p:txBody>
      </p:sp>
      <p:sp>
        <p:nvSpPr>
          <p:cNvPr id="28" name="Rectangle 27">
            <a:extLst>
              <a:ext uri="{FF2B5EF4-FFF2-40B4-BE49-F238E27FC236}">
                <a16:creationId xmlns:a16="http://schemas.microsoft.com/office/drawing/2014/main" id="{A32EFBD4-204B-4C7C-9832-1034058BEDC9}"/>
              </a:ext>
            </a:extLst>
          </p:cNvPr>
          <p:cNvSpPr/>
          <p:nvPr/>
        </p:nvSpPr>
        <p:spPr>
          <a:xfrm>
            <a:off x="389860" y="1754120"/>
            <a:ext cx="5606903" cy="3477875"/>
          </a:xfrm>
          <a:prstGeom prst="rect">
            <a:avLst/>
          </a:prstGeom>
          <a:ln>
            <a:solidFill>
              <a:srgbClr val="C00000"/>
            </a:solidFill>
          </a:ln>
        </p:spPr>
        <p:txBody>
          <a:bodyPr wrap="square">
            <a:spAutoFit/>
          </a:bodyPr>
          <a:lstStyle/>
          <a:p>
            <a:pPr fontAlgn="base"/>
            <a:r>
              <a:rPr lang="en-US" sz="2800" b="1" dirty="0">
                <a:solidFill>
                  <a:srgbClr val="262626"/>
                </a:solidFill>
                <a:latin typeface="Segoe UI" panose="020B0502040204020203" pitchFamily="34" charset="0"/>
              </a:rPr>
              <a:t>Activities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Get you app activities in the Windows Timeline</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Let customers pick up where they leave off</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Feed is synchronized effortlessly across devices &amp; platforms </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Activities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create, replace, delete activities</a:t>
            </a:r>
            <a:endParaRPr lang="en-US" sz="2400" b="0" i="0" dirty="0">
              <a:solidFill>
                <a:srgbClr val="000000"/>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FC81FBD7-9856-4A26-BA79-EB82B1D61C1E}"/>
              </a:ext>
            </a:extLst>
          </p:cNvPr>
          <p:cNvSpPr/>
          <p:nvPr/>
        </p:nvSpPr>
        <p:spPr>
          <a:xfrm>
            <a:off x="6365359" y="1754120"/>
            <a:ext cx="5606902" cy="3477875"/>
          </a:xfrm>
          <a:prstGeom prst="rect">
            <a:avLst/>
          </a:prstGeom>
          <a:ln>
            <a:solidFill>
              <a:srgbClr val="FF0000"/>
            </a:solidFill>
          </a:ln>
        </p:spPr>
        <p:txBody>
          <a:bodyPr wrap="square">
            <a:spAutoFit/>
          </a:bodyPr>
          <a:lstStyle/>
          <a:p>
            <a:pPr fontAlgn="base"/>
            <a:r>
              <a:rPr lang="en-US" sz="2800" b="1" dirty="0">
                <a:solidFill>
                  <a:srgbClr val="262626"/>
                </a:solidFill>
                <a:latin typeface="Segoe UI" panose="020B0502040204020203" pitchFamily="34" charset="0"/>
              </a:rPr>
              <a:t>Devices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Discover and connect to user's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Remotely launch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Send messages to your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Device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devices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Send commands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Get command status</a:t>
            </a:r>
            <a:endParaRPr lang="en-US"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2936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EL HOL</a:t>
            </a:r>
            <a:endParaRPr lang="es-ES" sz="2000" dirty="0"/>
          </a:p>
        </p:txBody>
      </p:sp>
      <p:sp>
        <p:nvSpPr>
          <p:cNvPr id="2" name="Text Placeholder 1">
            <a:extLst>
              <a:ext uri="{FF2B5EF4-FFF2-40B4-BE49-F238E27FC236}">
                <a16:creationId xmlns:a16="http://schemas.microsoft.com/office/drawing/2014/main" id="{05525046-1400-48D0-9C21-18681CF8A973}"/>
              </a:ext>
            </a:extLst>
          </p:cNvPr>
          <p:cNvSpPr>
            <a:spLocks noGrp="1"/>
          </p:cNvSpPr>
          <p:nvPr>
            <p:ph type="body" sz="quarter" idx="10"/>
          </p:nvPr>
        </p:nvSpPr>
        <p:spPr>
          <a:xfrm>
            <a:off x="519248" y="1447798"/>
            <a:ext cx="11151917" cy="3772787"/>
          </a:xfrm>
        </p:spPr>
        <p:txBody>
          <a:bodyPr/>
          <a:lstStyle/>
          <a:p>
            <a:r>
              <a:rPr lang="es-ES" dirty="0"/>
              <a:t>Como utilizar </a:t>
            </a:r>
            <a:r>
              <a:rPr lang="es-ES" dirty="0" err="1"/>
              <a:t>Graph</a:t>
            </a:r>
            <a:r>
              <a:rPr lang="es-ES" dirty="0"/>
              <a:t> y no morir en el intento</a:t>
            </a:r>
          </a:p>
          <a:p>
            <a:endParaRPr lang="es-ES" dirty="0"/>
          </a:p>
          <a:p>
            <a:r>
              <a:rPr lang="es-ES" dirty="0"/>
              <a:t>Extendiendo Office 365 con </a:t>
            </a:r>
            <a:r>
              <a:rPr lang="es-ES" dirty="0" err="1"/>
              <a:t>Microsfoft</a:t>
            </a:r>
            <a:r>
              <a:rPr lang="es-ES" dirty="0"/>
              <a:t> </a:t>
            </a:r>
            <a:r>
              <a:rPr lang="es-ES" dirty="0" err="1"/>
              <a:t>Graph</a:t>
            </a:r>
            <a:endParaRPr lang="es-ES" dirty="0"/>
          </a:p>
          <a:p>
            <a:endParaRPr lang="es-ES" dirty="0"/>
          </a:p>
          <a:p>
            <a:r>
              <a:rPr lang="es-ES" dirty="0"/>
              <a:t>Microsoft </a:t>
            </a:r>
            <a:r>
              <a:rPr lang="es-ES" dirty="0" err="1"/>
              <a:t>Graph</a:t>
            </a:r>
            <a:r>
              <a:rPr lang="es-ES" dirty="0"/>
              <a:t> a fondo</a:t>
            </a:r>
          </a:p>
          <a:p>
            <a:endParaRPr lang="es-ES" dirty="0"/>
          </a:p>
          <a:p>
            <a:endParaRPr lang="es-ES" dirty="0"/>
          </a:p>
          <a:p>
            <a:endParaRPr lang="es-ES" dirty="0"/>
          </a:p>
        </p:txBody>
      </p:sp>
    </p:spTree>
    <p:extLst>
      <p:ext uri="{BB962C8B-B14F-4D97-AF65-F5344CB8AC3E}">
        <p14:creationId xmlns:p14="http://schemas.microsoft.com/office/powerpoint/2010/main" val="1292566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Robert Bermejo </a:t>
            </a:r>
            <a:r>
              <a:rPr lang="en-US" dirty="0" err="1"/>
              <a:t>Blasco</a:t>
            </a:r>
            <a:endParaRPr lang="en-US" dirty="0"/>
          </a:p>
        </p:txBody>
      </p:sp>
      <p:sp>
        <p:nvSpPr>
          <p:cNvPr id="3" name="Marcador de texto 2"/>
          <p:cNvSpPr>
            <a:spLocks noGrp="1"/>
          </p:cNvSpPr>
          <p:nvPr>
            <p:ph type="body" sz="quarter" idx="12"/>
          </p:nvPr>
        </p:nvSpPr>
        <p:spPr/>
        <p:txBody>
          <a:bodyPr/>
          <a:lstStyle/>
          <a:p>
            <a:r>
              <a:rPr lang="es-ES" dirty="0"/>
              <a:t>Cloud </a:t>
            </a:r>
            <a:r>
              <a:rPr lang="es-ES" dirty="0" err="1"/>
              <a:t>Consultant</a:t>
            </a:r>
            <a:r>
              <a:rPr lang="es-ES" dirty="0"/>
              <a:t> </a:t>
            </a:r>
            <a:r>
              <a:rPr lang="es-ES" dirty="0" err="1"/>
              <a:t>Architect</a:t>
            </a:r>
            <a:endParaRPr lang="en-US" dirty="0"/>
          </a:p>
        </p:txBody>
      </p:sp>
      <p:sp>
        <p:nvSpPr>
          <p:cNvPr id="4" name="Marcador de texto 3"/>
          <p:cNvSpPr>
            <a:spLocks noGrp="1"/>
          </p:cNvSpPr>
          <p:nvPr>
            <p:ph type="body" sz="quarter" idx="14"/>
          </p:nvPr>
        </p:nvSpPr>
        <p:spPr/>
        <p:txBody>
          <a:bodyPr/>
          <a:lstStyle/>
          <a:p>
            <a:r>
              <a:rPr lang="es-ES" dirty="0">
                <a:hlinkClick r:id="rId3"/>
              </a:rPr>
              <a:t>www.robertbermejo.com</a:t>
            </a:r>
            <a:r>
              <a:rPr lang="es-ES" dirty="0"/>
              <a:t>	</a:t>
            </a:r>
            <a:endParaRPr lang="en-US" dirty="0"/>
          </a:p>
        </p:txBody>
      </p:sp>
      <p:sp>
        <p:nvSpPr>
          <p:cNvPr id="5" name="Marcador de texto 4"/>
          <p:cNvSpPr>
            <a:spLocks noGrp="1"/>
          </p:cNvSpPr>
          <p:nvPr>
            <p:ph type="body" sz="quarter" idx="15"/>
          </p:nvPr>
        </p:nvSpPr>
        <p:spPr/>
        <p:txBody>
          <a:bodyPr/>
          <a:lstStyle/>
          <a:p>
            <a:r>
              <a:rPr lang="es-ES" dirty="0"/>
              <a:t>@</a:t>
            </a:r>
            <a:r>
              <a:rPr lang="es-ES" dirty="0" err="1"/>
              <a:t>robertbemejo</a:t>
            </a:r>
            <a:endParaRPr lang="en-US" dirty="0"/>
          </a:p>
        </p:txBody>
      </p:sp>
      <p:pic>
        <p:nvPicPr>
          <p:cNvPr id="17" name="Picture Placeholder 16">
            <a:extLst>
              <a:ext uri="{FF2B5EF4-FFF2-40B4-BE49-F238E27FC236}">
                <a16:creationId xmlns:a16="http://schemas.microsoft.com/office/drawing/2014/main" id="{CEC20AD0-4F18-41C0-B8B3-FD808CF9C22E}"/>
              </a:ext>
            </a:extLst>
          </p:cNvPr>
          <p:cNvPicPr>
            <a:picLocks noGrp="1" noChangeAspect="1"/>
          </p:cNvPicPr>
          <p:nvPr>
            <p:ph type="pic" sz="quarter" idx="16"/>
          </p:nvPr>
        </p:nvPicPr>
        <p:blipFill>
          <a:blip r:embed="rId4"/>
          <a:srcRect t="1713" b="1713"/>
          <a:stretch>
            <a:fillRect/>
          </a:stretch>
        </p:blipFill>
        <p:spPr/>
      </p:pic>
      <p:sp>
        <p:nvSpPr>
          <p:cNvPr id="7" name="Marcador de texto 6"/>
          <p:cNvSpPr>
            <a:spLocks noGrp="1"/>
          </p:cNvSpPr>
          <p:nvPr>
            <p:ph type="body" sz="quarter" idx="17"/>
          </p:nvPr>
        </p:nvSpPr>
        <p:spPr>
          <a:xfrm>
            <a:off x="725217" y="3533345"/>
            <a:ext cx="5174840" cy="2357908"/>
          </a:xfrm>
        </p:spPr>
        <p:txBody>
          <a:bodyPr/>
          <a:lstStyle/>
          <a:p>
            <a:r>
              <a:rPr lang="en-US" dirty="0"/>
              <a:t>Robert Bermejo </a:t>
            </a:r>
            <a:r>
              <a:rPr lang="en-US" dirty="0" err="1"/>
              <a:t>lleva</a:t>
            </a:r>
            <a:r>
              <a:rPr lang="en-US" dirty="0"/>
              <a:t> </a:t>
            </a:r>
            <a:r>
              <a:rPr lang="en-US" dirty="0" err="1"/>
              <a:t>más</a:t>
            </a:r>
            <a:r>
              <a:rPr lang="en-US" dirty="0"/>
              <a:t> de 10 </a:t>
            </a:r>
            <a:r>
              <a:rPr lang="en-US" dirty="0" err="1"/>
              <a:t>años</a:t>
            </a:r>
            <a:r>
              <a:rPr lang="en-US" dirty="0"/>
              <a:t> </a:t>
            </a:r>
            <a:r>
              <a:rPr lang="en-US" dirty="0" err="1"/>
              <a:t>en</a:t>
            </a:r>
            <a:r>
              <a:rPr lang="en-US" dirty="0"/>
              <a:t> el </a:t>
            </a:r>
            <a:r>
              <a:rPr lang="en-US" dirty="0" err="1"/>
              <a:t>mundo</a:t>
            </a:r>
            <a:r>
              <a:rPr lang="en-US" dirty="0"/>
              <a:t> Microsoft, </a:t>
            </a:r>
            <a:r>
              <a:rPr lang="en-US" dirty="0" err="1"/>
              <a:t>principalmente</a:t>
            </a:r>
            <a:r>
              <a:rPr lang="en-US" dirty="0"/>
              <a:t> </a:t>
            </a:r>
            <a:r>
              <a:rPr lang="en-US" dirty="0" err="1"/>
              <a:t>en</a:t>
            </a:r>
            <a:r>
              <a:rPr lang="en-US" dirty="0"/>
              <a:t> </a:t>
            </a:r>
            <a:r>
              <a:rPr lang="en-US" dirty="0" err="1"/>
              <a:t>entornos</a:t>
            </a:r>
            <a:r>
              <a:rPr lang="en-US" dirty="0"/>
              <a:t> web y </a:t>
            </a:r>
            <a:r>
              <a:rPr lang="en-US" dirty="0" err="1"/>
              <a:t>desde</a:t>
            </a:r>
            <a:r>
              <a:rPr lang="en-US" dirty="0"/>
              <a:t> </a:t>
            </a:r>
            <a:r>
              <a:rPr lang="en-US" dirty="0" err="1"/>
              <a:t>hace</a:t>
            </a:r>
            <a:r>
              <a:rPr lang="en-US" dirty="0"/>
              <a:t> 4 </a:t>
            </a:r>
            <a:r>
              <a:rPr lang="en-US" dirty="0" err="1"/>
              <a:t>años</a:t>
            </a:r>
            <a:r>
              <a:rPr lang="en-US" dirty="0"/>
              <a:t> </a:t>
            </a:r>
            <a:r>
              <a:rPr lang="en-US" dirty="0" err="1"/>
              <a:t>en</a:t>
            </a:r>
            <a:r>
              <a:rPr lang="en-US" dirty="0"/>
              <a:t> Azure, </a:t>
            </a:r>
            <a:r>
              <a:rPr lang="en-US" dirty="0" err="1"/>
              <a:t>siendo</a:t>
            </a:r>
            <a:r>
              <a:rPr lang="en-US" dirty="0"/>
              <a:t> MVP </a:t>
            </a:r>
            <a:r>
              <a:rPr lang="en-US" dirty="0" err="1"/>
              <a:t>en</a:t>
            </a:r>
            <a:r>
              <a:rPr lang="en-US" dirty="0"/>
              <a:t> </a:t>
            </a:r>
            <a:r>
              <a:rPr lang="en-US" dirty="0" err="1"/>
              <a:t>esta</a:t>
            </a:r>
            <a:r>
              <a:rPr lang="en-US" dirty="0"/>
              <a:t> </a:t>
            </a:r>
            <a:r>
              <a:rPr lang="en-US" dirty="0" err="1"/>
              <a:t>categoría</a:t>
            </a:r>
            <a:r>
              <a:rPr lang="en-US" dirty="0"/>
              <a:t>. </a:t>
            </a:r>
            <a:r>
              <a:rPr lang="en-US" dirty="0" err="1"/>
              <a:t>Organizador</a:t>
            </a:r>
            <a:r>
              <a:rPr lang="en-US" dirty="0"/>
              <a:t> de la </a:t>
            </a:r>
            <a:r>
              <a:rPr lang="en-US" dirty="0" err="1"/>
              <a:t>comunidad</a:t>
            </a:r>
            <a:r>
              <a:rPr lang="en-US" dirty="0"/>
              <a:t> de Azure </a:t>
            </a:r>
            <a:r>
              <a:rPr lang="en-US" dirty="0" err="1"/>
              <a:t>en</a:t>
            </a:r>
            <a:r>
              <a:rPr lang="en-US" dirty="0"/>
              <a:t> Barcelona (@</a:t>
            </a:r>
            <a:r>
              <a:rPr lang="en-US" dirty="0" err="1"/>
              <a:t>CAT_zure</a:t>
            </a:r>
            <a:r>
              <a:rPr lang="en-US" dirty="0"/>
              <a:t>) </a:t>
            </a:r>
            <a:r>
              <a:rPr lang="en-US" dirty="0" err="1"/>
              <a:t>donde</a:t>
            </a:r>
            <a:r>
              <a:rPr lang="en-US" dirty="0"/>
              <a:t> </a:t>
            </a:r>
            <a:r>
              <a:rPr lang="en-US" dirty="0" err="1"/>
              <a:t>mensualmente</a:t>
            </a:r>
            <a:r>
              <a:rPr lang="en-US" dirty="0"/>
              <a:t> </a:t>
            </a:r>
            <a:r>
              <a:rPr lang="en-US" dirty="0" err="1"/>
              <a:t>organiza</a:t>
            </a:r>
            <a:r>
              <a:rPr lang="en-US" dirty="0"/>
              <a:t> meetups </a:t>
            </a:r>
            <a:r>
              <a:rPr lang="en-US" dirty="0" err="1"/>
              <a:t>sobre</a:t>
            </a:r>
            <a:r>
              <a:rPr lang="en-US" dirty="0"/>
              <a:t> </a:t>
            </a:r>
            <a:r>
              <a:rPr lang="en-US" dirty="0" err="1"/>
              <a:t>esta</a:t>
            </a:r>
            <a:r>
              <a:rPr lang="en-US" dirty="0"/>
              <a:t> </a:t>
            </a:r>
            <a:r>
              <a:rPr lang="en-US" dirty="0" err="1"/>
              <a:t>temática</a:t>
            </a:r>
            <a:r>
              <a:rPr lang="en-US" dirty="0"/>
              <a:t>, </a:t>
            </a:r>
            <a:r>
              <a:rPr lang="en-US" dirty="0" err="1"/>
              <a:t>también</a:t>
            </a:r>
            <a:r>
              <a:rPr lang="en-US" dirty="0"/>
              <a:t> escribe </a:t>
            </a:r>
            <a:r>
              <a:rPr lang="en-US" dirty="0" err="1"/>
              <a:t>en</a:t>
            </a:r>
            <a:r>
              <a:rPr lang="en-US" dirty="0"/>
              <a:t> la </a:t>
            </a:r>
            <a:r>
              <a:rPr lang="en-US" dirty="0" err="1"/>
              <a:t>revista</a:t>
            </a:r>
            <a:r>
              <a:rPr lang="en-US" dirty="0"/>
              <a:t> </a:t>
            </a:r>
            <a:r>
              <a:rPr lang="en-US" dirty="0" err="1"/>
              <a:t>CompartiMOSS</a:t>
            </a:r>
            <a:r>
              <a:rPr lang="en-US" dirty="0"/>
              <a:t> </a:t>
            </a:r>
            <a:r>
              <a:rPr lang="en-US" dirty="0" err="1"/>
              <a:t>así</a:t>
            </a:r>
            <a:r>
              <a:rPr lang="en-US" dirty="0"/>
              <a:t> </a:t>
            </a:r>
            <a:r>
              <a:rPr lang="en-US" dirty="0" err="1"/>
              <a:t>como</a:t>
            </a:r>
            <a:r>
              <a:rPr lang="en-US" dirty="0"/>
              <a:t> se le </a:t>
            </a:r>
            <a:r>
              <a:rPr lang="en-US" dirty="0" err="1"/>
              <a:t>puede</a:t>
            </a:r>
            <a:r>
              <a:rPr lang="en-US" dirty="0"/>
              <a:t> </a:t>
            </a:r>
            <a:r>
              <a:rPr lang="en-US" dirty="0" err="1"/>
              <a:t>ver</a:t>
            </a:r>
            <a:r>
              <a:rPr lang="en-US" dirty="0"/>
              <a:t> </a:t>
            </a:r>
            <a:r>
              <a:rPr lang="en-US" dirty="0" err="1"/>
              <a:t>en</a:t>
            </a:r>
            <a:r>
              <a:rPr lang="en-US" dirty="0"/>
              <a:t> los </a:t>
            </a:r>
            <a:r>
              <a:rPr lang="en-US" dirty="0" err="1"/>
              <a:t>diversos</a:t>
            </a:r>
            <a:r>
              <a:rPr lang="en-US" dirty="0"/>
              <a:t> </a:t>
            </a:r>
            <a:r>
              <a:rPr lang="en-US" dirty="0" err="1"/>
              <a:t>eventos</a:t>
            </a:r>
            <a:r>
              <a:rPr lang="en-US" dirty="0"/>
              <a:t> </a:t>
            </a:r>
            <a:r>
              <a:rPr lang="en-US" dirty="0" err="1"/>
              <a:t>nacionales</a:t>
            </a:r>
            <a:r>
              <a:rPr lang="en-US" dirty="0"/>
              <a:t> </a:t>
            </a:r>
            <a:r>
              <a:rPr lang="en-US" dirty="0" err="1"/>
              <a:t>hablando</a:t>
            </a:r>
            <a:r>
              <a:rPr lang="en-US" dirty="0"/>
              <a:t> </a:t>
            </a:r>
            <a:r>
              <a:rPr lang="en-US" dirty="0" err="1"/>
              <a:t>sobre</a:t>
            </a:r>
            <a:r>
              <a:rPr lang="en-US" dirty="0"/>
              <a:t> Azure. </a:t>
            </a:r>
            <a:r>
              <a:rPr lang="en-US" dirty="0" err="1"/>
              <a:t>Actualmente</a:t>
            </a:r>
            <a:r>
              <a:rPr lang="en-US" dirty="0"/>
              <a:t> es Team Leader </a:t>
            </a:r>
            <a:r>
              <a:rPr lang="en-US" dirty="0" err="1"/>
              <a:t>en</a:t>
            </a:r>
            <a:r>
              <a:rPr lang="en-US" dirty="0"/>
              <a:t> ENCAMINA y se </a:t>
            </a:r>
            <a:r>
              <a:rPr lang="en-US" dirty="0" err="1"/>
              <a:t>puede</a:t>
            </a:r>
            <a:r>
              <a:rPr lang="en-US" dirty="0"/>
              <a:t> </a:t>
            </a:r>
            <a:r>
              <a:rPr lang="en-US" dirty="0" err="1"/>
              <a:t>decir</a:t>
            </a:r>
            <a:r>
              <a:rPr lang="en-US" dirty="0"/>
              <a:t> que </a:t>
            </a:r>
            <a:r>
              <a:rPr lang="en-US" dirty="0" err="1"/>
              <a:t>vive</a:t>
            </a:r>
            <a:r>
              <a:rPr lang="en-US" dirty="0"/>
              <a:t> </a:t>
            </a:r>
            <a:r>
              <a:rPr lang="en-US" dirty="0" err="1"/>
              <a:t>en</a:t>
            </a:r>
            <a:r>
              <a:rPr lang="en-US" dirty="0"/>
              <a:t> la </a:t>
            </a:r>
            <a:r>
              <a:rPr lang="en-US" dirty="0" err="1"/>
              <a:t>nube</a:t>
            </a:r>
            <a:r>
              <a:rPr lang="en-US" dirty="0"/>
              <a:t> ;)</a:t>
            </a:r>
          </a:p>
        </p:txBody>
      </p:sp>
      <p:sp>
        <p:nvSpPr>
          <p:cNvPr id="9" name="Marcador de texto 8"/>
          <p:cNvSpPr>
            <a:spLocks noGrp="1"/>
          </p:cNvSpPr>
          <p:nvPr>
            <p:ph type="body" sz="quarter" idx="19"/>
          </p:nvPr>
        </p:nvSpPr>
        <p:spPr/>
        <p:txBody>
          <a:bodyPr/>
          <a:lstStyle/>
          <a:p>
            <a:r>
              <a:rPr lang="en-US" dirty="0"/>
              <a:t>Ruben Ramos Mateo</a:t>
            </a:r>
          </a:p>
        </p:txBody>
      </p:sp>
      <p:sp>
        <p:nvSpPr>
          <p:cNvPr id="10" name="Marcador de texto 9"/>
          <p:cNvSpPr>
            <a:spLocks noGrp="1"/>
          </p:cNvSpPr>
          <p:nvPr>
            <p:ph type="body" sz="quarter" idx="20"/>
          </p:nvPr>
        </p:nvSpPr>
        <p:spPr/>
        <p:txBody>
          <a:bodyPr/>
          <a:lstStyle/>
          <a:p>
            <a:r>
              <a:rPr lang="en-US" dirty="0" err="1"/>
              <a:t>Arquitecto</a:t>
            </a:r>
            <a:r>
              <a:rPr lang="en-US" dirty="0"/>
              <a:t> Office 365</a:t>
            </a:r>
          </a:p>
        </p:txBody>
      </p:sp>
      <p:sp>
        <p:nvSpPr>
          <p:cNvPr id="11" name="Marcador de texto 10"/>
          <p:cNvSpPr>
            <a:spLocks noGrp="1"/>
          </p:cNvSpPr>
          <p:nvPr>
            <p:ph type="body" sz="quarter" idx="21"/>
          </p:nvPr>
        </p:nvSpPr>
        <p:spPr/>
        <p:txBody>
          <a:bodyPr/>
          <a:lstStyle/>
          <a:p>
            <a:endParaRPr lang="en-US"/>
          </a:p>
        </p:txBody>
      </p:sp>
      <p:sp>
        <p:nvSpPr>
          <p:cNvPr id="12" name="Marcador de texto 11"/>
          <p:cNvSpPr>
            <a:spLocks noGrp="1"/>
          </p:cNvSpPr>
          <p:nvPr>
            <p:ph type="body" sz="quarter" idx="22"/>
          </p:nvPr>
        </p:nvSpPr>
        <p:spPr/>
        <p:txBody>
          <a:bodyPr/>
          <a:lstStyle/>
          <a:p>
            <a:endParaRPr lang="en-US"/>
          </a:p>
        </p:txBody>
      </p:sp>
      <p:sp>
        <p:nvSpPr>
          <p:cNvPr id="13" name="Marcador de posición de imagen 12"/>
          <p:cNvSpPr>
            <a:spLocks noGrp="1"/>
          </p:cNvSpPr>
          <p:nvPr>
            <p:ph type="pic" sz="quarter" idx="23"/>
          </p:nvPr>
        </p:nvSpPr>
        <p:spPr/>
      </p:sp>
      <p:sp>
        <p:nvSpPr>
          <p:cNvPr id="14" name="Marcador de texto 13"/>
          <p:cNvSpPr>
            <a:spLocks noGrp="1"/>
          </p:cNvSpPr>
          <p:nvPr>
            <p:ph type="body" sz="quarter" idx="24"/>
          </p:nvPr>
        </p:nvSpPr>
        <p:spPr/>
        <p:txBody>
          <a:bodyPr/>
          <a:lstStyle/>
          <a:p>
            <a:endParaRPr lang="en-US"/>
          </a:p>
        </p:txBody>
      </p:sp>
      <p:sp>
        <p:nvSpPr>
          <p:cNvPr id="15" name="Marcador de texto 14"/>
          <p:cNvSpPr>
            <a:spLocks noGrp="1"/>
          </p:cNvSpPr>
          <p:nvPr>
            <p:ph type="body" sz="quarter" idx="25"/>
          </p:nvPr>
        </p:nvSpPr>
        <p:spPr/>
        <p:txBody>
          <a:bodyPr/>
          <a:lstStyle/>
          <a:p>
            <a:r>
              <a:rPr lang="en-US" dirty="0" err="1"/>
              <a:t>Zertia</a:t>
            </a:r>
            <a:endParaRPr lang="en-US" dirty="0"/>
          </a:p>
        </p:txBody>
      </p:sp>
      <p:pic>
        <p:nvPicPr>
          <p:cNvPr id="29" name="Picture 28">
            <a:extLst>
              <a:ext uri="{FF2B5EF4-FFF2-40B4-BE49-F238E27FC236}">
                <a16:creationId xmlns:a16="http://schemas.microsoft.com/office/drawing/2014/main" id="{BB927D1E-5E22-4038-8413-AAC923438120}"/>
              </a:ext>
            </a:extLst>
          </p:cNvPr>
          <p:cNvPicPr>
            <a:picLocks noChangeAspect="1"/>
          </p:cNvPicPr>
          <p:nvPr/>
        </p:nvPicPr>
        <p:blipFill>
          <a:blip r:embed="rId5"/>
          <a:stretch>
            <a:fillRect/>
          </a:stretch>
        </p:blipFill>
        <p:spPr>
          <a:xfrm>
            <a:off x="2407672" y="2170188"/>
            <a:ext cx="1960647" cy="403277"/>
          </a:xfrm>
          <a:prstGeom prst="rect">
            <a:avLst/>
          </a:prstGeom>
        </p:spPr>
      </p:pic>
      <p:pic>
        <p:nvPicPr>
          <p:cNvPr id="1026" name="Picture 2" descr="Resultado de imagen de mvp microsoft">
            <a:extLst>
              <a:ext uri="{FF2B5EF4-FFF2-40B4-BE49-F238E27FC236}">
                <a16:creationId xmlns:a16="http://schemas.microsoft.com/office/drawing/2014/main" id="{6073EA96-0CEB-4648-B56A-60F3A8C33A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354" y="5998473"/>
            <a:ext cx="1251384" cy="505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compartimoss">
            <a:extLst>
              <a:ext uri="{FF2B5EF4-FFF2-40B4-BE49-F238E27FC236}">
                <a16:creationId xmlns:a16="http://schemas.microsoft.com/office/drawing/2014/main" id="{EA217E55-21B4-4E33-8DA3-58A9B62FF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430" y="5998473"/>
            <a:ext cx="1099627" cy="54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F2569-2C85-4BE9-9808-917D2E3A95B8}"/>
              </a:ext>
            </a:extLst>
          </p:cNvPr>
          <p:cNvSpPr>
            <a:spLocks noGrp="1"/>
          </p:cNvSpPr>
          <p:nvPr>
            <p:ph type="title"/>
          </p:nvPr>
        </p:nvSpPr>
        <p:spPr/>
        <p:txBody>
          <a:bodyPr/>
          <a:lstStyle/>
          <a:p>
            <a:r>
              <a:rPr lang="es-ES" dirty="0"/>
              <a:t>Como utilizar </a:t>
            </a:r>
            <a:r>
              <a:rPr lang="es-ES" dirty="0" err="1"/>
              <a:t>Graph</a:t>
            </a:r>
            <a:r>
              <a:rPr lang="es-ES" dirty="0"/>
              <a:t> y no morir en el intento </a:t>
            </a:r>
          </a:p>
        </p:txBody>
      </p:sp>
      <p:sp>
        <p:nvSpPr>
          <p:cNvPr id="3" name="Marcador de texto 2">
            <a:extLst>
              <a:ext uri="{FF2B5EF4-FFF2-40B4-BE49-F238E27FC236}">
                <a16:creationId xmlns:a16="http://schemas.microsoft.com/office/drawing/2014/main" id="{4D64BBE6-3F16-4EF3-B48A-2718F107B67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0662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EF98082-DA10-4F2E-AF38-06CE2BAFC25B}"/>
              </a:ext>
            </a:extLst>
          </p:cNvPr>
          <p:cNvSpPr>
            <a:spLocks noGrp="1"/>
          </p:cNvSpPr>
          <p:nvPr>
            <p:ph type="title"/>
          </p:nvPr>
        </p:nvSpPr>
        <p:spPr/>
        <p:txBody>
          <a:bodyPr/>
          <a:lstStyle/>
          <a:p>
            <a:r>
              <a:rPr lang="es-ES" dirty="0"/>
              <a:t>Microsoft </a:t>
            </a:r>
            <a:r>
              <a:rPr lang="es-ES" dirty="0" err="1"/>
              <a:t>Graph</a:t>
            </a:r>
            <a:endParaRPr lang="es-ES" dirty="0"/>
          </a:p>
        </p:txBody>
      </p:sp>
      <p:sp>
        <p:nvSpPr>
          <p:cNvPr id="479" name="Title 1">
            <a:extLst>
              <a:ext uri="{FF2B5EF4-FFF2-40B4-BE49-F238E27FC236}">
                <a16:creationId xmlns:a16="http://schemas.microsoft.com/office/drawing/2014/main" id="{AA3B26D2-DBCC-4631-B020-80C0E90EDF73}"/>
              </a:ext>
            </a:extLst>
          </p:cNvPr>
          <p:cNvSpPr txBox="1">
            <a:spLocks/>
          </p:cNvSpPr>
          <p:nvPr/>
        </p:nvSpPr>
        <p:spPr>
          <a:xfrm>
            <a:off x="8356259" y="59060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SITES</a:t>
            </a:r>
          </a:p>
        </p:txBody>
      </p:sp>
      <p:cxnSp>
        <p:nvCxnSpPr>
          <p:cNvPr id="480" name="Straight Connector 245">
            <a:extLst>
              <a:ext uri="{FF2B5EF4-FFF2-40B4-BE49-F238E27FC236}">
                <a16:creationId xmlns:a16="http://schemas.microsoft.com/office/drawing/2014/main" id="{70F2C1F7-1904-4A6A-98D4-3C060D4F1748}"/>
              </a:ext>
            </a:extLst>
          </p:cNvPr>
          <p:cNvCxnSpPr>
            <a:cxnSpLocks/>
          </p:cNvCxnSpPr>
          <p:nvPr/>
        </p:nvCxnSpPr>
        <p:spPr>
          <a:xfrm flipH="1">
            <a:off x="4040170" y="1597957"/>
            <a:ext cx="155257" cy="83886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1" name="Oval 248">
            <a:extLst>
              <a:ext uri="{FF2B5EF4-FFF2-40B4-BE49-F238E27FC236}">
                <a16:creationId xmlns:a16="http://schemas.microsoft.com/office/drawing/2014/main" id="{488479D8-10A2-4994-A61E-8A9741DC9F85}"/>
              </a:ext>
            </a:extLst>
          </p:cNvPr>
          <p:cNvSpPr>
            <a:spLocks noChangeAspect="1"/>
          </p:cNvSpPr>
          <p:nvPr/>
        </p:nvSpPr>
        <p:spPr bwMode="auto">
          <a:xfrm>
            <a:off x="4115175" y="1467528"/>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482" name="Straight Connector 299">
            <a:extLst>
              <a:ext uri="{FF2B5EF4-FFF2-40B4-BE49-F238E27FC236}">
                <a16:creationId xmlns:a16="http://schemas.microsoft.com/office/drawing/2014/main" id="{2ED35706-9213-4004-B592-AC93FCF97296}"/>
              </a:ext>
            </a:extLst>
          </p:cNvPr>
          <p:cNvCxnSpPr>
            <a:cxnSpLocks/>
          </p:cNvCxnSpPr>
          <p:nvPr/>
        </p:nvCxnSpPr>
        <p:spPr>
          <a:xfrm flipV="1">
            <a:off x="9967972" y="2233257"/>
            <a:ext cx="1391245" cy="24454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3" name="Straight Connector 297">
            <a:extLst>
              <a:ext uri="{FF2B5EF4-FFF2-40B4-BE49-F238E27FC236}">
                <a16:creationId xmlns:a16="http://schemas.microsoft.com/office/drawing/2014/main" id="{11A0C6BC-97E8-4933-802B-D539169A71A4}"/>
              </a:ext>
            </a:extLst>
          </p:cNvPr>
          <p:cNvCxnSpPr>
            <a:cxnSpLocks/>
          </p:cNvCxnSpPr>
          <p:nvPr/>
        </p:nvCxnSpPr>
        <p:spPr>
          <a:xfrm>
            <a:off x="2394419" y="3604370"/>
            <a:ext cx="3345181" cy="4426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4" name="Straight Connector 294">
            <a:extLst>
              <a:ext uri="{FF2B5EF4-FFF2-40B4-BE49-F238E27FC236}">
                <a16:creationId xmlns:a16="http://schemas.microsoft.com/office/drawing/2014/main" id="{7468D28C-E96B-46C7-8200-9EFA9BE3BC60}"/>
              </a:ext>
            </a:extLst>
          </p:cNvPr>
          <p:cNvCxnSpPr>
            <a:cxnSpLocks/>
          </p:cNvCxnSpPr>
          <p:nvPr/>
        </p:nvCxnSpPr>
        <p:spPr>
          <a:xfrm flipH="1" flipV="1">
            <a:off x="5190886" y="5314923"/>
            <a:ext cx="1518467" cy="2493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5" name="Straight Connector 296">
            <a:extLst>
              <a:ext uri="{FF2B5EF4-FFF2-40B4-BE49-F238E27FC236}">
                <a16:creationId xmlns:a16="http://schemas.microsoft.com/office/drawing/2014/main" id="{9A1F594C-B58D-4879-AAD3-5E2E3D68E932}"/>
              </a:ext>
            </a:extLst>
          </p:cNvPr>
          <p:cNvCxnSpPr>
            <a:cxnSpLocks/>
          </p:cNvCxnSpPr>
          <p:nvPr/>
        </p:nvCxnSpPr>
        <p:spPr>
          <a:xfrm flipH="1">
            <a:off x="3310774" y="5341712"/>
            <a:ext cx="1838008" cy="4667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Connector 249">
            <a:extLst>
              <a:ext uri="{FF2B5EF4-FFF2-40B4-BE49-F238E27FC236}">
                <a16:creationId xmlns:a16="http://schemas.microsoft.com/office/drawing/2014/main" id="{327546F3-4C23-4DFC-80F7-7A4D06AB3AE5}"/>
              </a:ext>
            </a:extLst>
          </p:cNvPr>
          <p:cNvCxnSpPr>
            <a:cxnSpLocks/>
          </p:cNvCxnSpPr>
          <p:nvPr/>
        </p:nvCxnSpPr>
        <p:spPr>
          <a:xfrm flipH="1">
            <a:off x="9734341" y="2192407"/>
            <a:ext cx="1530312" cy="106383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7" name="Straight Connector 293">
            <a:extLst>
              <a:ext uri="{FF2B5EF4-FFF2-40B4-BE49-F238E27FC236}">
                <a16:creationId xmlns:a16="http://schemas.microsoft.com/office/drawing/2014/main" id="{3E751FEC-E686-49B0-850D-A659B86987F7}"/>
              </a:ext>
            </a:extLst>
          </p:cNvPr>
          <p:cNvCxnSpPr>
            <a:cxnSpLocks/>
          </p:cNvCxnSpPr>
          <p:nvPr/>
        </p:nvCxnSpPr>
        <p:spPr>
          <a:xfrm flipH="1">
            <a:off x="7607387" y="2056800"/>
            <a:ext cx="3790393" cy="14099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8" name="Straight Connector 290">
            <a:extLst>
              <a:ext uri="{FF2B5EF4-FFF2-40B4-BE49-F238E27FC236}">
                <a16:creationId xmlns:a16="http://schemas.microsoft.com/office/drawing/2014/main" id="{FB4A31C6-C1AB-4E4B-BFB3-344DB7539714}"/>
              </a:ext>
            </a:extLst>
          </p:cNvPr>
          <p:cNvCxnSpPr>
            <a:cxnSpLocks/>
          </p:cNvCxnSpPr>
          <p:nvPr/>
        </p:nvCxnSpPr>
        <p:spPr>
          <a:xfrm flipV="1">
            <a:off x="3368998" y="2719221"/>
            <a:ext cx="608324" cy="301311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9" name="Straight Connector 257">
            <a:extLst>
              <a:ext uri="{FF2B5EF4-FFF2-40B4-BE49-F238E27FC236}">
                <a16:creationId xmlns:a16="http://schemas.microsoft.com/office/drawing/2014/main" id="{26496FF0-C033-4280-951F-2200AFDFCCB6}"/>
              </a:ext>
            </a:extLst>
          </p:cNvPr>
          <p:cNvCxnSpPr>
            <a:cxnSpLocks/>
          </p:cNvCxnSpPr>
          <p:nvPr/>
        </p:nvCxnSpPr>
        <p:spPr>
          <a:xfrm flipV="1">
            <a:off x="1002849" y="3468975"/>
            <a:ext cx="1368634" cy="71248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0" name="Straight Connector 3">
            <a:extLst>
              <a:ext uri="{FF2B5EF4-FFF2-40B4-BE49-F238E27FC236}">
                <a16:creationId xmlns:a16="http://schemas.microsoft.com/office/drawing/2014/main" id="{92605CDF-45C0-4F25-8CEC-C76875E54317}"/>
              </a:ext>
            </a:extLst>
          </p:cNvPr>
          <p:cNvCxnSpPr>
            <a:cxnSpLocks/>
          </p:cNvCxnSpPr>
          <p:nvPr/>
        </p:nvCxnSpPr>
        <p:spPr>
          <a:xfrm flipH="1">
            <a:off x="2297831" y="1927122"/>
            <a:ext cx="512017" cy="16288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1" name="Straight Connector 206">
            <a:extLst>
              <a:ext uri="{FF2B5EF4-FFF2-40B4-BE49-F238E27FC236}">
                <a16:creationId xmlns:a16="http://schemas.microsoft.com/office/drawing/2014/main" id="{4F20EEBE-A303-4430-82BE-0D811351B859}"/>
              </a:ext>
            </a:extLst>
          </p:cNvPr>
          <p:cNvCxnSpPr>
            <a:cxnSpLocks/>
          </p:cNvCxnSpPr>
          <p:nvPr/>
        </p:nvCxnSpPr>
        <p:spPr>
          <a:xfrm>
            <a:off x="2813818" y="1939589"/>
            <a:ext cx="1149543" cy="6160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2" name="Straight Connector 210">
            <a:extLst>
              <a:ext uri="{FF2B5EF4-FFF2-40B4-BE49-F238E27FC236}">
                <a16:creationId xmlns:a16="http://schemas.microsoft.com/office/drawing/2014/main" id="{350D6084-45AE-49C3-A3B4-04125BB0D7B2}"/>
              </a:ext>
            </a:extLst>
          </p:cNvPr>
          <p:cNvCxnSpPr>
            <a:cxnSpLocks/>
          </p:cNvCxnSpPr>
          <p:nvPr/>
        </p:nvCxnSpPr>
        <p:spPr>
          <a:xfrm>
            <a:off x="2807088" y="1922507"/>
            <a:ext cx="1332100" cy="25511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213">
            <a:extLst>
              <a:ext uri="{FF2B5EF4-FFF2-40B4-BE49-F238E27FC236}">
                <a16:creationId xmlns:a16="http://schemas.microsoft.com/office/drawing/2014/main" id="{ED302797-6E5E-4BA6-BD2A-D0DA9F48BAEE}"/>
              </a:ext>
            </a:extLst>
          </p:cNvPr>
          <p:cNvCxnSpPr>
            <a:cxnSpLocks/>
          </p:cNvCxnSpPr>
          <p:nvPr/>
        </p:nvCxnSpPr>
        <p:spPr>
          <a:xfrm flipH="1">
            <a:off x="3392103" y="4497143"/>
            <a:ext cx="732000" cy="141368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216">
            <a:extLst>
              <a:ext uri="{FF2B5EF4-FFF2-40B4-BE49-F238E27FC236}">
                <a16:creationId xmlns:a16="http://schemas.microsoft.com/office/drawing/2014/main" id="{6EEFE8F2-6EA7-4588-8173-C76ED92053BA}"/>
              </a:ext>
            </a:extLst>
          </p:cNvPr>
          <p:cNvCxnSpPr>
            <a:cxnSpLocks/>
          </p:cNvCxnSpPr>
          <p:nvPr/>
        </p:nvCxnSpPr>
        <p:spPr>
          <a:xfrm flipH="1">
            <a:off x="1734188" y="3520433"/>
            <a:ext cx="629653" cy="19905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219">
            <a:extLst>
              <a:ext uri="{FF2B5EF4-FFF2-40B4-BE49-F238E27FC236}">
                <a16:creationId xmlns:a16="http://schemas.microsoft.com/office/drawing/2014/main" id="{E94B80CD-E6B5-46D5-8A6E-DF205FCA4414}"/>
              </a:ext>
            </a:extLst>
          </p:cNvPr>
          <p:cNvCxnSpPr>
            <a:cxnSpLocks/>
          </p:cNvCxnSpPr>
          <p:nvPr/>
        </p:nvCxnSpPr>
        <p:spPr>
          <a:xfrm>
            <a:off x="1114692" y="4185629"/>
            <a:ext cx="655041" cy="13760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222">
            <a:extLst>
              <a:ext uri="{FF2B5EF4-FFF2-40B4-BE49-F238E27FC236}">
                <a16:creationId xmlns:a16="http://schemas.microsoft.com/office/drawing/2014/main" id="{4B4879C8-3DC0-4C82-9FC9-3935B9967254}"/>
              </a:ext>
            </a:extLst>
          </p:cNvPr>
          <p:cNvCxnSpPr>
            <a:cxnSpLocks/>
          </p:cNvCxnSpPr>
          <p:nvPr/>
        </p:nvCxnSpPr>
        <p:spPr>
          <a:xfrm>
            <a:off x="1109615" y="4180552"/>
            <a:ext cx="2231710" cy="171757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7" name="Straight Connector 226">
            <a:extLst>
              <a:ext uri="{FF2B5EF4-FFF2-40B4-BE49-F238E27FC236}">
                <a16:creationId xmlns:a16="http://schemas.microsoft.com/office/drawing/2014/main" id="{76E92DA9-7BB0-4993-A201-4DD3D954EA21}"/>
              </a:ext>
            </a:extLst>
          </p:cNvPr>
          <p:cNvCxnSpPr>
            <a:cxnSpLocks/>
          </p:cNvCxnSpPr>
          <p:nvPr/>
        </p:nvCxnSpPr>
        <p:spPr>
          <a:xfrm>
            <a:off x="2394419" y="3604369"/>
            <a:ext cx="921518" cy="2300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8" name="Straight Connector 229">
            <a:extLst>
              <a:ext uri="{FF2B5EF4-FFF2-40B4-BE49-F238E27FC236}">
                <a16:creationId xmlns:a16="http://schemas.microsoft.com/office/drawing/2014/main" id="{B9189613-53FB-488C-BCCD-46585E17380B}"/>
              </a:ext>
            </a:extLst>
          </p:cNvPr>
          <p:cNvCxnSpPr>
            <a:cxnSpLocks/>
          </p:cNvCxnSpPr>
          <p:nvPr/>
        </p:nvCxnSpPr>
        <p:spPr>
          <a:xfrm flipH="1">
            <a:off x="1641272" y="1928855"/>
            <a:ext cx="1169257" cy="7864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9" name="Straight Connector 232">
            <a:extLst>
              <a:ext uri="{FF2B5EF4-FFF2-40B4-BE49-F238E27FC236}">
                <a16:creationId xmlns:a16="http://schemas.microsoft.com/office/drawing/2014/main" id="{9C4CC9B4-BD03-493A-B73A-AA73CBECC024}"/>
              </a:ext>
            </a:extLst>
          </p:cNvPr>
          <p:cNvCxnSpPr>
            <a:cxnSpLocks/>
          </p:cNvCxnSpPr>
          <p:nvPr/>
        </p:nvCxnSpPr>
        <p:spPr>
          <a:xfrm flipV="1">
            <a:off x="2404463" y="3388409"/>
            <a:ext cx="1863567" cy="14218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Connector 235">
            <a:extLst>
              <a:ext uri="{FF2B5EF4-FFF2-40B4-BE49-F238E27FC236}">
                <a16:creationId xmlns:a16="http://schemas.microsoft.com/office/drawing/2014/main" id="{31C77408-0B28-4B1C-8A06-A3E96AC3FECE}"/>
              </a:ext>
            </a:extLst>
          </p:cNvPr>
          <p:cNvCxnSpPr>
            <a:cxnSpLocks/>
          </p:cNvCxnSpPr>
          <p:nvPr/>
        </p:nvCxnSpPr>
        <p:spPr>
          <a:xfrm>
            <a:off x="3963361" y="2530252"/>
            <a:ext cx="1563974" cy="55856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238">
            <a:extLst>
              <a:ext uri="{FF2B5EF4-FFF2-40B4-BE49-F238E27FC236}">
                <a16:creationId xmlns:a16="http://schemas.microsoft.com/office/drawing/2014/main" id="{2DBD9342-069C-440A-A265-8C013DC33E25}"/>
              </a:ext>
            </a:extLst>
          </p:cNvPr>
          <p:cNvCxnSpPr>
            <a:cxnSpLocks/>
          </p:cNvCxnSpPr>
          <p:nvPr/>
        </p:nvCxnSpPr>
        <p:spPr>
          <a:xfrm>
            <a:off x="4003984" y="2586109"/>
            <a:ext cx="1721386" cy="16502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241">
            <a:extLst>
              <a:ext uri="{FF2B5EF4-FFF2-40B4-BE49-F238E27FC236}">
                <a16:creationId xmlns:a16="http://schemas.microsoft.com/office/drawing/2014/main" id="{F51BEB48-FE6F-4821-B4E8-335ECCC1C3A8}"/>
              </a:ext>
            </a:extLst>
          </p:cNvPr>
          <p:cNvCxnSpPr>
            <a:cxnSpLocks/>
          </p:cNvCxnSpPr>
          <p:nvPr/>
        </p:nvCxnSpPr>
        <p:spPr>
          <a:xfrm flipH="1">
            <a:off x="5117449" y="3154828"/>
            <a:ext cx="374341" cy="209207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244">
            <a:extLst>
              <a:ext uri="{FF2B5EF4-FFF2-40B4-BE49-F238E27FC236}">
                <a16:creationId xmlns:a16="http://schemas.microsoft.com/office/drawing/2014/main" id="{0964E75B-8D22-4E1B-90E3-B0C308945287}"/>
              </a:ext>
            </a:extLst>
          </p:cNvPr>
          <p:cNvCxnSpPr>
            <a:cxnSpLocks/>
          </p:cNvCxnSpPr>
          <p:nvPr/>
        </p:nvCxnSpPr>
        <p:spPr>
          <a:xfrm>
            <a:off x="4194435" y="4515690"/>
            <a:ext cx="911439" cy="7312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247">
            <a:extLst>
              <a:ext uri="{FF2B5EF4-FFF2-40B4-BE49-F238E27FC236}">
                <a16:creationId xmlns:a16="http://schemas.microsoft.com/office/drawing/2014/main" id="{89191F15-923D-419C-9093-0D6D491FFE79}"/>
              </a:ext>
            </a:extLst>
          </p:cNvPr>
          <p:cNvCxnSpPr>
            <a:cxnSpLocks/>
          </p:cNvCxnSpPr>
          <p:nvPr/>
        </p:nvCxnSpPr>
        <p:spPr>
          <a:xfrm flipV="1">
            <a:off x="4177000" y="4106017"/>
            <a:ext cx="1519246" cy="3408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250">
            <a:extLst>
              <a:ext uri="{FF2B5EF4-FFF2-40B4-BE49-F238E27FC236}">
                <a16:creationId xmlns:a16="http://schemas.microsoft.com/office/drawing/2014/main" id="{19E5A4DB-A42B-4AB2-A31C-E72F0F678FF9}"/>
              </a:ext>
            </a:extLst>
          </p:cNvPr>
          <p:cNvCxnSpPr>
            <a:cxnSpLocks/>
          </p:cNvCxnSpPr>
          <p:nvPr/>
        </p:nvCxnSpPr>
        <p:spPr>
          <a:xfrm flipV="1">
            <a:off x="5117450" y="4661737"/>
            <a:ext cx="2482941" cy="59277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6" name="Straight Connector 253">
            <a:extLst>
              <a:ext uri="{FF2B5EF4-FFF2-40B4-BE49-F238E27FC236}">
                <a16:creationId xmlns:a16="http://schemas.microsoft.com/office/drawing/2014/main" id="{2E159499-BAC7-4F11-98F5-7C0A948ADA9B}"/>
              </a:ext>
            </a:extLst>
          </p:cNvPr>
          <p:cNvCxnSpPr>
            <a:cxnSpLocks/>
          </p:cNvCxnSpPr>
          <p:nvPr/>
        </p:nvCxnSpPr>
        <p:spPr>
          <a:xfrm flipH="1" flipV="1">
            <a:off x="5710137" y="4231331"/>
            <a:ext cx="1086657" cy="14421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7" name="Straight Connector 256">
            <a:extLst>
              <a:ext uri="{FF2B5EF4-FFF2-40B4-BE49-F238E27FC236}">
                <a16:creationId xmlns:a16="http://schemas.microsoft.com/office/drawing/2014/main" id="{B42FD48E-0B19-4960-9FC1-C98D51EBD284}"/>
              </a:ext>
            </a:extLst>
          </p:cNvPr>
          <p:cNvCxnSpPr>
            <a:cxnSpLocks/>
          </p:cNvCxnSpPr>
          <p:nvPr/>
        </p:nvCxnSpPr>
        <p:spPr>
          <a:xfrm flipH="1" flipV="1">
            <a:off x="6189146" y="1973384"/>
            <a:ext cx="1384558" cy="152165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259">
            <a:extLst>
              <a:ext uri="{FF2B5EF4-FFF2-40B4-BE49-F238E27FC236}">
                <a16:creationId xmlns:a16="http://schemas.microsoft.com/office/drawing/2014/main" id="{373AA387-FCA0-4F48-91E3-0B063421FBDD}"/>
              </a:ext>
            </a:extLst>
          </p:cNvPr>
          <p:cNvCxnSpPr>
            <a:cxnSpLocks/>
          </p:cNvCxnSpPr>
          <p:nvPr/>
        </p:nvCxnSpPr>
        <p:spPr>
          <a:xfrm flipH="1" flipV="1">
            <a:off x="6197610" y="2113872"/>
            <a:ext cx="1495527" cy="24247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9" name="Straight Connector 264">
            <a:extLst>
              <a:ext uri="{FF2B5EF4-FFF2-40B4-BE49-F238E27FC236}">
                <a16:creationId xmlns:a16="http://schemas.microsoft.com/office/drawing/2014/main" id="{2BF95967-872D-4A90-B40C-3F11AEB56157}"/>
              </a:ext>
            </a:extLst>
          </p:cNvPr>
          <p:cNvCxnSpPr>
            <a:cxnSpLocks/>
          </p:cNvCxnSpPr>
          <p:nvPr/>
        </p:nvCxnSpPr>
        <p:spPr>
          <a:xfrm flipV="1">
            <a:off x="3927815" y="2027549"/>
            <a:ext cx="2274872" cy="5128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Connector 267">
            <a:extLst>
              <a:ext uri="{FF2B5EF4-FFF2-40B4-BE49-F238E27FC236}">
                <a16:creationId xmlns:a16="http://schemas.microsoft.com/office/drawing/2014/main" id="{F88D5CA7-49CD-49AF-AB9C-999EDD29BDC7}"/>
              </a:ext>
            </a:extLst>
          </p:cNvPr>
          <p:cNvCxnSpPr>
            <a:cxnSpLocks/>
          </p:cNvCxnSpPr>
          <p:nvPr/>
        </p:nvCxnSpPr>
        <p:spPr>
          <a:xfrm flipV="1">
            <a:off x="5543905" y="2388074"/>
            <a:ext cx="1999331" cy="7161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268">
            <a:extLst>
              <a:ext uri="{FF2B5EF4-FFF2-40B4-BE49-F238E27FC236}">
                <a16:creationId xmlns:a16="http://schemas.microsoft.com/office/drawing/2014/main" id="{2194D9DD-6CE7-4EC5-A95B-B15DBA444E71}"/>
              </a:ext>
            </a:extLst>
          </p:cNvPr>
          <p:cNvCxnSpPr>
            <a:cxnSpLocks/>
          </p:cNvCxnSpPr>
          <p:nvPr/>
        </p:nvCxnSpPr>
        <p:spPr>
          <a:xfrm flipH="1" flipV="1">
            <a:off x="7543238" y="2377919"/>
            <a:ext cx="2239326" cy="86323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272">
            <a:extLst>
              <a:ext uri="{FF2B5EF4-FFF2-40B4-BE49-F238E27FC236}">
                <a16:creationId xmlns:a16="http://schemas.microsoft.com/office/drawing/2014/main" id="{C277D837-43FC-485A-8CF4-68BA966FFAF8}"/>
              </a:ext>
            </a:extLst>
          </p:cNvPr>
          <p:cNvCxnSpPr>
            <a:cxnSpLocks/>
          </p:cNvCxnSpPr>
          <p:nvPr/>
        </p:nvCxnSpPr>
        <p:spPr>
          <a:xfrm flipH="1">
            <a:off x="7528003" y="1947995"/>
            <a:ext cx="2477985" cy="14861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275">
            <a:extLst>
              <a:ext uri="{FF2B5EF4-FFF2-40B4-BE49-F238E27FC236}">
                <a16:creationId xmlns:a16="http://schemas.microsoft.com/office/drawing/2014/main" id="{AA0EC843-DE38-4D47-9F37-4FA9906493E7}"/>
              </a:ext>
            </a:extLst>
          </p:cNvPr>
          <p:cNvCxnSpPr>
            <a:cxnSpLocks/>
          </p:cNvCxnSpPr>
          <p:nvPr/>
        </p:nvCxnSpPr>
        <p:spPr>
          <a:xfrm flipH="1">
            <a:off x="8868553" y="3256246"/>
            <a:ext cx="825148" cy="5030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278">
            <a:extLst>
              <a:ext uri="{FF2B5EF4-FFF2-40B4-BE49-F238E27FC236}">
                <a16:creationId xmlns:a16="http://schemas.microsoft.com/office/drawing/2014/main" id="{F5B21CC9-10CF-4FC4-943F-634399AA4C0A}"/>
              </a:ext>
            </a:extLst>
          </p:cNvPr>
          <p:cNvCxnSpPr>
            <a:cxnSpLocks/>
          </p:cNvCxnSpPr>
          <p:nvPr/>
        </p:nvCxnSpPr>
        <p:spPr>
          <a:xfrm>
            <a:off x="7507693" y="3474731"/>
            <a:ext cx="1452261" cy="2132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5" name="Straight Connector 280">
            <a:extLst>
              <a:ext uri="{FF2B5EF4-FFF2-40B4-BE49-F238E27FC236}">
                <a16:creationId xmlns:a16="http://schemas.microsoft.com/office/drawing/2014/main" id="{5EE1F289-E742-487D-85D5-BD2B1D9EDAE3}"/>
              </a:ext>
            </a:extLst>
          </p:cNvPr>
          <p:cNvCxnSpPr>
            <a:cxnSpLocks/>
          </p:cNvCxnSpPr>
          <p:nvPr/>
        </p:nvCxnSpPr>
        <p:spPr>
          <a:xfrm flipH="1">
            <a:off x="9781186" y="2074940"/>
            <a:ext cx="216340" cy="11662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284">
            <a:extLst>
              <a:ext uri="{FF2B5EF4-FFF2-40B4-BE49-F238E27FC236}">
                <a16:creationId xmlns:a16="http://schemas.microsoft.com/office/drawing/2014/main" id="{79D9053F-A68C-49E6-90FD-9B40847DE7D9}"/>
              </a:ext>
            </a:extLst>
          </p:cNvPr>
          <p:cNvCxnSpPr>
            <a:cxnSpLocks/>
          </p:cNvCxnSpPr>
          <p:nvPr/>
        </p:nvCxnSpPr>
        <p:spPr>
          <a:xfrm>
            <a:off x="9721630" y="3225918"/>
            <a:ext cx="228502" cy="16147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286">
            <a:extLst>
              <a:ext uri="{FF2B5EF4-FFF2-40B4-BE49-F238E27FC236}">
                <a16:creationId xmlns:a16="http://schemas.microsoft.com/office/drawing/2014/main" id="{5031201D-EEC0-499C-800A-687290E0256D}"/>
              </a:ext>
            </a:extLst>
          </p:cNvPr>
          <p:cNvCxnSpPr>
            <a:cxnSpLocks/>
          </p:cNvCxnSpPr>
          <p:nvPr/>
        </p:nvCxnSpPr>
        <p:spPr>
          <a:xfrm>
            <a:off x="8873631" y="3820024"/>
            <a:ext cx="50778" cy="17416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8" name="Straight Connector 289">
            <a:extLst>
              <a:ext uri="{FF2B5EF4-FFF2-40B4-BE49-F238E27FC236}">
                <a16:creationId xmlns:a16="http://schemas.microsoft.com/office/drawing/2014/main" id="{FD9A9DA0-6FE8-4832-9611-51BB96BC50A8}"/>
              </a:ext>
            </a:extLst>
          </p:cNvPr>
          <p:cNvCxnSpPr>
            <a:cxnSpLocks/>
          </p:cNvCxnSpPr>
          <p:nvPr/>
        </p:nvCxnSpPr>
        <p:spPr>
          <a:xfrm>
            <a:off x="7633373" y="4631184"/>
            <a:ext cx="1417981" cy="10320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9" name="Straight Connector 292">
            <a:extLst>
              <a:ext uri="{FF2B5EF4-FFF2-40B4-BE49-F238E27FC236}">
                <a16:creationId xmlns:a16="http://schemas.microsoft.com/office/drawing/2014/main" id="{84921991-EC13-4AE5-94B1-6BA64AAC1FE3}"/>
              </a:ext>
            </a:extLst>
          </p:cNvPr>
          <p:cNvCxnSpPr>
            <a:cxnSpLocks/>
          </p:cNvCxnSpPr>
          <p:nvPr/>
        </p:nvCxnSpPr>
        <p:spPr>
          <a:xfrm flipV="1">
            <a:off x="6776484" y="5632813"/>
            <a:ext cx="2092070" cy="7109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Connector 295">
            <a:extLst>
              <a:ext uri="{FF2B5EF4-FFF2-40B4-BE49-F238E27FC236}">
                <a16:creationId xmlns:a16="http://schemas.microsoft.com/office/drawing/2014/main" id="{F086CD7E-03BD-4AD4-B540-91477BF42B29}"/>
              </a:ext>
            </a:extLst>
          </p:cNvPr>
          <p:cNvCxnSpPr>
            <a:cxnSpLocks/>
          </p:cNvCxnSpPr>
          <p:nvPr/>
        </p:nvCxnSpPr>
        <p:spPr>
          <a:xfrm>
            <a:off x="5532412" y="3119283"/>
            <a:ext cx="1904302" cy="35544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298">
            <a:extLst>
              <a:ext uri="{FF2B5EF4-FFF2-40B4-BE49-F238E27FC236}">
                <a16:creationId xmlns:a16="http://schemas.microsoft.com/office/drawing/2014/main" id="{A4FA2CAE-1245-432F-8A8F-7906A19865ED}"/>
              </a:ext>
            </a:extLst>
          </p:cNvPr>
          <p:cNvCxnSpPr>
            <a:cxnSpLocks/>
          </p:cNvCxnSpPr>
          <p:nvPr/>
        </p:nvCxnSpPr>
        <p:spPr>
          <a:xfrm>
            <a:off x="9909249" y="4870998"/>
            <a:ext cx="1071684" cy="8329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2" name="Straight Connector 301">
            <a:extLst>
              <a:ext uri="{FF2B5EF4-FFF2-40B4-BE49-F238E27FC236}">
                <a16:creationId xmlns:a16="http://schemas.microsoft.com/office/drawing/2014/main" id="{53D31C13-FD2F-493E-92BD-8EF76F7A8F3B}"/>
              </a:ext>
            </a:extLst>
          </p:cNvPr>
          <p:cNvCxnSpPr>
            <a:cxnSpLocks/>
          </p:cNvCxnSpPr>
          <p:nvPr/>
        </p:nvCxnSpPr>
        <p:spPr>
          <a:xfrm flipH="1">
            <a:off x="10919999" y="3936815"/>
            <a:ext cx="20312" cy="17264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305">
            <a:extLst>
              <a:ext uri="{FF2B5EF4-FFF2-40B4-BE49-F238E27FC236}">
                <a16:creationId xmlns:a16="http://schemas.microsoft.com/office/drawing/2014/main" id="{5D21F720-BBEF-4F20-9C2C-E835F52F57E6}"/>
              </a:ext>
            </a:extLst>
          </p:cNvPr>
          <p:cNvCxnSpPr>
            <a:cxnSpLocks/>
          </p:cNvCxnSpPr>
          <p:nvPr/>
        </p:nvCxnSpPr>
        <p:spPr>
          <a:xfrm flipH="1">
            <a:off x="10980934" y="4505534"/>
            <a:ext cx="599186" cy="11882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310">
            <a:extLst>
              <a:ext uri="{FF2B5EF4-FFF2-40B4-BE49-F238E27FC236}">
                <a16:creationId xmlns:a16="http://schemas.microsoft.com/office/drawing/2014/main" id="{827CF8D5-6F90-4A01-8E43-5B013446429B}"/>
              </a:ext>
            </a:extLst>
          </p:cNvPr>
          <p:cNvCxnSpPr>
            <a:cxnSpLocks/>
          </p:cNvCxnSpPr>
          <p:nvPr/>
        </p:nvCxnSpPr>
        <p:spPr>
          <a:xfrm>
            <a:off x="10005989" y="1947993"/>
            <a:ext cx="1589364" cy="9834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312">
            <a:extLst>
              <a:ext uri="{FF2B5EF4-FFF2-40B4-BE49-F238E27FC236}">
                <a16:creationId xmlns:a16="http://schemas.microsoft.com/office/drawing/2014/main" id="{66CDD98E-CB43-4950-B755-626A2B84140A}"/>
              </a:ext>
            </a:extLst>
          </p:cNvPr>
          <p:cNvCxnSpPr>
            <a:cxnSpLocks/>
          </p:cNvCxnSpPr>
          <p:nvPr/>
        </p:nvCxnSpPr>
        <p:spPr>
          <a:xfrm flipV="1">
            <a:off x="10920000" y="2966949"/>
            <a:ext cx="624574" cy="101556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316">
            <a:extLst>
              <a:ext uri="{FF2B5EF4-FFF2-40B4-BE49-F238E27FC236}">
                <a16:creationId xmlns:a16="http://schemas.microsoft.com/office/drawing/2014/main" id="{15DF3E6A-B139-49CC-AB48-74EA39BB705C}"/>
              </a:ext>
            </a:extLst>
          </p:cNvPr>
          <p:cNvCxnSpPr>
            <a:cxnSpLocks/>
          </p:cNvCxnSpPr>
          <p:nvPr/>
        </p:nvCxnSpPr>
        <p:spPr>
          <a:xfrm>
            <a:off x="9747019" y="3175139"/>
            <a:ext cx="1203447" cy="8124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320">
            <a:extLst>
              <a:ext uri="{FF2B5EF4-FFF2-40B4-BE49-F238E27FC236}">
                <a16:creationId xmlns:a16="http://schemas.microsoft.com/office/drawing/2014/main" id="{869E8BC1-7129-4967-9F39-0FF89269E809}"/>
              </a:ext>
            </a:extLst>
          </p:cNvPr>
          <p:cNvCxnSpPr>
            <a:cxnSpLocks/>
          </p:cNvCxnSpPr>
          <p:nvPr/>
        </p:nvCxnSpPr>
        <p:spPr>
          <a:xfrm flipV="1">
            <a:off x="9934899" y="395712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324">
            <a:extLst>
              <a:ext uri="{FF2B5EF4-FFF2-40B4-BE49-F238E27FC236}">
                <a16:creationId xmlns:a16="http://schemas.microsoft.com/office/drawing/2014/main" id="{F7558108-A4A5-403A-B1F4-EF5BA3B43AE6}"/>
              </a:ext>
            </a:extLst>
          </p:cNvPr>
          <p:cNvCxnSpPr>
            <a:cxnSpLocks/>
          </p:cNvCxnSpPr>
          <p:nvPr/>
        </p:nvCxnSpPr>
        <p:spPr>
          <a:xfrm flipV="1">
            <a:off x="8954473" y="469860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325">
            <a:extLst>
              <a:ext uri="{FF2B5EF4-FFF2-40B4-BE49-F238E27FC236}">
                <a16:creationId xmlns:a16="http://schemas.microsoft.com/office/drawing/2014/main" id="{BD936ADC-0224-4A43-B360-FF1DA0F22797}"/>
              </a:ext>
            </a:extLst>
          </p:cNvPr>
          <p:cNvCxnSpPr>
            <a:cxnSpLocks/>
          </p:cNvCxnSpPr>
          <p:nvPr/>
        </p:nvCxnSpPr>
        <p:spPr>
          <a:xfrm flipH="1">
            <a:off x="5505755" y="5678516"/>
            <a:ext cx="1387520" cy="28308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0" name="Straight Connector 335">
            <a:extLst>
              <a:ext uri="{FF2B5EF4-FFF2-40B4-BE49-F238E27FC236}">
                <a16:creationId xmlns:a16="http://schemas.microsoft.com/office/drawing/2014/main" id="{CA52C7AF-5133-43FD-9C23-280304AE848E}"/>
              </a:ext>
            </a:extLst>
          </p:cNvPr>
          <p:cNvCxnSpPr>
            <a:cxnSpLocks/>
          </p:cNvCxnSpPr>
          <p:nvPr/>
        </p:nvCxnSpPr>
        <p:spPr>
          <a:xfrm>
            <a:off x="1724032" y="5516023"/>
            <a:ext cx="1591902" cy="3694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1" name="Oval 38">
            <a:extLst>
              <a:ext uri="{FF2B5EF4-FFF2-40B4-BE49-F238E27FC236}">
                <a16:creationId xmlns:a16="http://schemas.microsoft.com/office/drawing/2014/main" id="{8AB80988-613A-4D94-B73D-3A351360E30F}"/>
              </a:ext>
            </a:extLst>
          </p:cNvPr>
          <p:cNvSpPr>
            <a:spLocks noChangeAspect="1"/>
          </p:cNvSpPr>
          <p:nvPr/>
        </p:nvSpPr>
        <p:spPr bwMode="auto">
          <a:xfrm>
            <a:off x="5421217" y="5867263"/>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2" name="Oval 39">
            <a:extLst>
              <a:ext uri="{FF2B5EF4-FFF2-40B4-BE49-F238E27FC236}">
                <a16:creationId xmlns:a16="http://schemas.microsoft.com/office/drawing/2014/main" id="{C1B7B2EF-1B2C-474D-976A-87C13A6FB03F}"/>
              </a:ext>
            </a:extLst>
          </p:cNvPr>
          <p:cNvSpPr>
            <a:spLocks noChangeAspect="1"/>
          </p:cNvSpPr>
          <p:nvPr/>
        </p:nvSpPr>
        <p:spPr bwMode="auto">
          <a:xfrm>
            <a:off x="8182596" y="453639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3" name="Oval 40">
            <a:extLst>
              <a:ext uri="{FF2B5EF4-FFF2-40B4-BE49-F238E27FC236}">
                <a16:creationId xmlns:a16="http://schemas.microsoft.com/office/drawing/2014/main" id="{CFB127F1-891F-4087-8440-8F9501A4D1B3}"/>
              </a:ext>
            </a:extLst>
          </p:cNvPr>
          <p:cNvSpPr>
            <a:spLocks noChangeAspect="1"/>
          </p:cNvSpPr>
          <p:nvPr/>
        </p:nvSpPr>
        <p:spPr bwMode="auto">
          <a:xfrm>
            <a:off x="4177001" y="328956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4" name="Oval 41">
            <a:extLst>
              <a:ext uri="{FF2B5EF4-FFF2-40B4-BE49-F238E27FC236}">
                <a16:creationId xmlns:a16="http://schemas.microsoft.com/office/drawing/2014/main" id="{AEABD2BB-E8A3-4E2A-8FED-6CB8E6CEC532}"/>
              </a:ext>
            </a:extLst>
          </p:cNvPr>
          <p:cNvSpPr>
            <a:spLocks noChangeAspect="1"/>
          </p:cNvSpPr>
          <p:nvPr/>
        </p:nvSpPr>
        <p:spPr bwMode="auto">
          <a:xfrm>
            <a:off x="2685834" y="447963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5" name="Oval 42">
            <a:extLst>
              <a:ext uri="{FF2B5EF4-FFF2-40B4-BE49-F238E27FC236}">
                <a16:creationId xmlns:a16="http://schemas.microsoft.com/office/drawing/2014/main" id="{10342C78-EEE9-42AB-B066-9DF8D455421B}"/>
              </a:ext>
            </a:extLst>
          </p:cNvPr>
          <p:cNvSpPr>
            <a:spLocks noChangeAspect="1"/>
          </p:cNvSpPr>
          <p:nvPr/>
        </p:nvSpPr>
        <p:spPr bwMode="auto">
          <a:xfrm>
            <a:off x="1537184" y="2620231"/>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6" name="Oval 43">
            <a:extLst>
              <a:ext uri="{FF2B5EF4-FFF2-40B4-BE49-F238E27FC236}">
                <a16:creationId xmlns:a16="http://schemas.microsoft.com/office/drawing/2014/main" id="{FF75425A-FD0B-4396-A784-84437116D808}"/>
              </a:ext>
            </a:extLst>
          </p:cNvPr>
          <p:cNvSpPr>
            <a:spLocks noChangeAspect="1"/>
          </p:cNvSpPr>
          <p:nvPr/>
        </p:nvSpPr>
        <p:spPr bwMode="auto">
          <a:xfrm>
            <a:off x="11493479" y="4400015"/>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7" name="Oval 203">
            <a:extLst>
              <a:ext uri="{FF2B5EF4-FFF2-40B4-BE49-F238E27FC236}">
                <a16:creationId xmlns:a16="http://schemas.microsoft.com/office/drawing/2014/main" id="{03590D40-4592-49FF-B1D3-AE08C60C883D}"/>
              </a:ext>
            </a:extLst>
          </p:cNvPr>
          <p:cNvSpPr>
            <a:spLocks noChangeAspect="1"/>
          </p:cNvSpPr>
          <p:nvPr/>
        </p:nvSpPr>
        <p:spPr bwMode="auto">
          <a:xfrm>
            <a:off x="11444625" y="284204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38" name="Group 144">
            <a:extLst>
              <a:ext uri="{FF2B5EF4-FFF2-40B4-BE49-F238E27FC236}">
                <a16:creationId xmlns:a16="http://schemas.microsoft.com/office/drawing/2014/main" id="{D19AF8BD-AA06-4D42-B686-9BDC863DB92C}"/>
              </a:ext>
            </a:extLst>
          </p:cNvPr>
          <p:cNvGrpSpPr/>
          <p:nvPr/>
        </p:nvGrpSpPr>
        <p:grpSpPr>
          <a:xfrm>
            <a:off x="4871769" y="5026804"/>
            <a:ext cx="554024" cy="554024"/>
            <a:chOff x="7349552" y="5435795"/>
            <a:chExt cx="597617" cy="597617"/>
          </a:xfrm>
          <a:solidFill>
            <a:schemeClr val="accent1"/>
          </a:solidFill>
        </p:grpSpPr>
        <p:sp>
          <p:nvSpPr>
            <p:cNvPr id="539" name="Oval 151">
              <a:extLst>
                <a:ext uri="{FF2B5EF4-FFF2-40B4-BE49-F238E27FC236}">
                  <a16:creationId xmlns:a16="http://schemas.microsoft.com/office/drawing/2014/main" id="{3881F541-C2BB-413F-80E4-448B07478B05}"/>
                </a:ext>
              </a:extLst>
            </p:cNvPr>
            <p:cNvSpPr/>
            <p:nvPr/>
          </p:nvSpPr>
          <p:spPr bwMode="auto">
            <a:xfrm>
              <a:off x="7349552" y="5435795"/>
              <a:ext cx="597617" cy="5976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Shape 152">
              <a:extLst>
                <a:ext uri="{FF2B5EF4-FFF2-40B4-BE49-F238E27FC236}">
                  <a16:creationId xmlns:a16="http://schemas.microsoft.com/office/drawing/2014/main" id="{A07CE34D-2826-43D2-A72B-7AE882FB63C9}"/>
                </a:ext>
              </a:extLst>
            </p:cNvPr>
            <p:cNvSpPr/>
            <p:nvPr/>
          </p:nvSpPr>
          <p:spPr bwMode="auto">
            <a:xfrm>
              <a:off x="7552112" y="5576726"/>
              <a:ext cx="201418" cy="314002"/>
            </a:xfrm>
            <a:custGeom>
              <a:avLst/>
              <a:gdLst>
                <a:gd name="connsiteX0" fmla="*/ 828257 w 1801994"/>
                <a:gd name="connsiteY0" fmla="*/ 2524330 h 3090150"/>
                <a:gd name="connsiteX1" fmla="*/ 900997 w 1801994"/>
                <a:gd name="connsiteY1" fmla="*/ 2524330 h 3090150"/>
                <a:gd name="connsiteX2" fmla="*/ 962728 w 1801994"/>
                <a:gd name="connsiteY2" fmla="*/ 2524330 h 3090150"/>
                <a:gd name="connsiteX3" fmla="*/ 962728 w 1801994"/>
                <a:gd name="connsiteY3" fmla="*/ 2942459 h 3090150"/>
                <a:gd name="connsiteX4" fmla="*/ 1449879 w 1801994"/>
                <a:gd name="connsiteY4" fmla="*/ 2942459 h 3090150"/>
                <a:gd name="connsiteX5" fmla="*/ 1449879 w 1801994"/>
                <a:gd name="connsiteY5" fmla="*/ 3090150 h 3090150"/>
                <a:gd name="connsiteX6" fmla="*/ 962728 w 1801994"/>
                <a:gd name="connsiteY6" fmla="*/ 3090150 h 3090150"/>
                <a:gd name="connsiteX7" fmla="*/ 828257 w 1801994"/>
                <a:gd name="connsiteY7" fmla="*/ 3090150 h 3090150"/>
                <a:gd name="connsiteX8" fmla="*/ 341106 w 1801994"/>
                <a:gd name="connsiteY8" fmla="*/ 3090150 h 3090150"/>
                <a:gd name="connsiteX9" fmla="*/ 341106 w 1801994"/>
                <a:gd name="connsiteY9" fmla="*/ 2942459 h 3090150"/>
                <a:gd name="connsiteX10" fmla="*/ 828257 w 1801994"/>
                <a:gd name="connsiteY10" fmla="*/ 2942459 h 3090150"/>
                <a:gd name="connsiteX11" fmla="*/ 1 w 1801994"/>
                <a:gd name="connsiteY11" fmla="*/ 1090259 h 3090150"/>
                <a:gd name="connsiteX12" fmla="*/ 65789 w 1801994"/>
                <a:gd name="connsiteY12" fmla="*/ 1090259 h 3090150"/>
                <a:gd name="connsiteX13" fmla="*/ 131577 w 1801994"/>
                <a:gd name="connsiteY13" fmla="*/ 1090259 h 3090150"/>
                <a:gd name="connsiteX14" fmla="*/ 131577 w 1801994"/>
                <a:gd name="connsiteY14" fmla="*/ 1623333 h 3090150"/>
                <a:gd name="connsiteX15" fmla="*/ 745933 w 1801994"/>
                <a:gd name="connsiteY15" fmla="*/ 2377122 h 3090150"/>
                <a:gd name="connsiteX16" fmla="*/ 900998 w 1801994"/>
                <a:gd name="connsiteY16" fmla="*/ 2392754 h 3090150"/>
                <a:gd name="connsiteX17" fmla="*/ 1056062 w 1801994"/>
                <a:gd name="connsiteY17" fmla="*/ 2377122 h 3090150"/>
                <a:gd name="connsiteX18" fmla="*/ 1670418 w 1801994"/>
                <a:gd name="connsiteY18" fmla="*/ 1623333 h 3090150"/>
                <a:gd name="connsiteX19" fmla="*/ 1670418 w 1801994"/>
                <a:gd name="connsiteY19" fmla="*/ 1090259 h 3090150"/>
                <a:gd name="connsiteX20" fmla="*/ 1801994 w 1801994"/>
                <a:gd name="connsiteY20" fmla="*/ 1090259 h 3090150"/>
                <a:gd name="connsiteX21" fmla="*/ 1801994 w 1801994"/>
                <a:gd name="connsiteY21" fmla="*/ 1623333 h 3090150"/>
                <a:gd name="connsiteX22" fmla="*/ 900997 w 1801994"/>
                <a:gd name="connsiteY22" fmla="*/ 2524330 h 3090150"/>
                <a:gd name="connsiteX23" fmla="*/ 0 w 1801994"/>
                <a:gd name="connsiteY23" fmla="*/ 1623333 h 3090150"/>
                <a:gd name="connsiteX24" fmla="*/ 1 w 1801994"/>
                <a:gd name="connsiteY24" fmla="*/ 1090259 h 3090150"/>
                <a:gd name="connsiteX25" fmla="*/ 903798 w 1801994"/>
                <a:gd name="connsiteY25" fmla="*/ 203993 h 3090150"/>
                <a:gd name="connsiteX26" fmla="*/ 540162 w 1801994"/>
                <a:gd name="connsiteY26" fmla="*/ 567629 h 3090150"/>
                <a:gd name="connsiteX27" fmla="*/ 540162 w 1801994"/>
                <a:gd name="connsiteY27" fmla="*/ 1671601 h 3090150"/>
                <a:gd name="connsiteX28" fmla="*/ 903798 w 1801994"/>
                <a:gd name="connsiteY28" fmla="*/ 2035237 h 3090150"/>
                <a:gd name="connsiteX29" fmla="*/ 903797 w 1801994"/>
                <a:gd name="connsiteY29" fmla="*/ 2035238 h 3090150"/>
                <a:gd name="connsiteX30" fmla="*/ 1267433 w 1801994"/>
                <a:gd name="connsiteY30" fmla="*/ 1671602 h 3090150"/>
                <a:gd name="connsiteX31" fmla="*/ 1267434 w 1801994"/>
                <a:gd name="connsiteY31" fmla="*/ 567629 h 3090150"/>
                <a:gd name="connsiteX32" fmla="*/ 903798 w 1801994"/>
                <a:gd name="connsiteY32" fmla="*/ 203993 h 3090150"/>
                <a:gd name="connsiteX33" fmla="*/ 895492 w 1801994"/>
                <a:gd name="connsiteY33" fmla="*/ 0 h 3090150"/>
                <a:gd name="connsiteX34" fmla="*/ 1439195 w 1801994"/>
                <a:gd name="connsiteY34" fmla="*/ 543703 h 3090150"/>
                <a:gd name="connsiteX35" fmla="*/ 1439195 w 1801994"/>
                <a:gd name="connsiteY35" fmla="*/ 1670412 h 3090150"/>
                <a:gd name="connsiteX36" fmla="*/ 895492 w 1801994"/>
                <a:gd name="connsiteY36" fmla="*/ 2214115 h 3090150"/>
                <a:gd name="connsiteX37" fmla="*/ 351789 w 1801994"/>
                <a:gd name="connsiteY37" fmla="*/ 1670412 h 3090150"/>
                <a:gd name="connsiteX38" fmla="*/ 351789 w 1801994"/>
                <a:gd name="connsiteY38" fmla="*/ 1090259 h 3090150"/>
                <a:gd name="connsiteX39" fmla="*/ 351789 w 1801994"/>
                <a:gd name="connsiteY39" fmla="*/ 543703 h 3090150"/>
                <a:gd name="connsiteX40" fmla="*/ 895492 w 1801994"/>
                <a:gd name="connsiteY40" fmla="*/ 0 h 309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1994" h="3090150">
                  <a:moveTo>
                    <a:pt x="828257" y="2524330"/>
                  </a:moveTo>
                  <a:lnTo>
                    <a:pt x="900997" y="2524330"/>
                  </a:lnTo>
                  <a:lnTo>
                    <a:pt x="962728" y="2524330"/>
                  </a:lnTo>
                  <a:lnTo>
                    <a:pt x="962728" y="2942459"/>
                  </a:lnTo>
                  <a:lnTo>
                    <a:pt x="1449879" y="2942459"/>
                  </a:lnTo>
                  <a:lnTo>
                    <a:pt x="1449879" y="3090150"/>
                  </a:lnTo>
                  <a:lnTo>
                    <a:pt x="962728" y="3090150"/>
                  </a:lnTo>
                  <a:lnTo>
                    <a:pt x="828257" y="3090150"/>
                  </a:lnTo>
                  <a:lnTo>
                    <a:pt x="341106" y="3090150"/>
                  </a:lnTo>
                  <a:lnTo>
                    <a:pt x="341106" y="2942459"/>
                  </a:lnTo>
                  <a:lnTo>
                    <a:pt x="828257" y="2942459"/>
                  </a:lnTo>
                  <a:close/>
                  <a:moveTo>
                    <a:pt x="1" y="1090259"/>
                  </a:moveTo>
                  <a:lnTo>
                    <a:pt x="65789" y="1090259"/>
                  </a:lnTo>
                  <a:lnTo>
                    <a:pt x="131577" y="1090259"/>
                  </a:lnTo>
                  <a:lnTo>
                    <a:pt x="131577" y="1623333"/>
                  </a:lnTo>
                  <a:cubicBezTo>
                    <a:pt x="131577" y="1995155"/>
                    <a:pt x="395321" y="2305377"/>
                    <a:pt x="745933" y="2377122"/>
                  </a:cubicBezTo>
                  <a:lnTo>
                    <a:pt x="900998" y="2392754"/>
                  </a:lnTo>
                  <a:lnTo>
                    <a:pt x="1056062" y="2377122"/>
                  </a:lnTo>
                  <a:cubicBezTo>
                    <a:pt x="1406674" y="2305377"/>
                    <a:pt x="1670418" y="1995155"/>
                    <a:pt x="1670418" y="1623333"/>
                  </a:cubicBezTo>
                  <a:lnTo>
                    <a:pt x="1670418" y="1090259"/>
                  </a:lnTo>
                  <a:lnTo>
                    <a:pt x="1801994" y="1090259"/>
                  </a:lnTo>
                  <a:lnTo>
                    <a:pt x="1801994" y="1623333"/>
                  </a:lnTo>
                  <a:cubicBezTo>
                    <a:pt x="1801994" y="2120940"/>
                    <a:pt x="1398604" y="2524330"/>
                    <a:pt x="900997" y="2524330"/>
                  </a:cubicBezTo>
                  <a:cubicBezTo>
                    <a:pt x="403390" y="2524330"/>
                    <a:pt x="0" y="2120940"/>
                    <a:pt x="0" y="1623333"/>
                  </a:cubicBezTo>
                  <a:cubicBezTo>
                    <a:pt x="0" y="1445642"/>
                    <a:pt x="1" y="1267950"/>
                    <a:pt x="1" y="1090259"/>
                  </a:cubicBezTo>
                  <a:close/>
                  <a:moveTo>
                    <a:pt x="903798" y="203993"/>
                  </a:moveTo>
                  <a:cubicBezTo>
                    <a:pt x="702967" y="203993"/>
                    <a:pt x="540162" y="366798"/>
                    <a:pt x="540162" y="567629"/>
                  </a:cubicBezTo>
                  <a:lnTo>
                    <a:pt x="540162" y="1671601"/>
                  </a:lnTo>
                  <a:cubicBezTo>
                    <a:pt x="540162" y="1872432"/>
                    <a:pt x="702967" y="2035237"/>
                    <a:pt x="903798" y="2035237"/>
                  </a:cubicBezTo>
                  <a:lnTo>
                    <a:pt x="903797" y="2035238"/>
                  </a:lnTo>
                  <a:cubicBezTo>
                    <a:pt x="1104628" y="2035238"/>
                    <a:pt x="1267433" y="1872433"/>
                    <a:pt x="1267433" y="1671602"/>
                  </a:cubicBezTo>
                  <a:cubicBezTo>
                    <a:pt x="1267433" y="1303611"/>
                    <a:pt x="1267434" y="935620"/>
                    <a:pt x="1267434" y="567629"/>
                  </a:cubicBezTo>
                  <a:cubicBezTo>
                    <a:pt x="1267434" y="366798"/>
                    <a:pt x="1104629" y="203993"/>
                    <a:pt x="903798" y="203993"/>
                  </a:cubicBezTo>
                  <a:close/>
                  <a:moveTo>
                    <a:pt x="895492" y="0"/>
                  </a:moveTo>
                  <a:cubicBezTo>
                    <a:pt x="1195771" y="0"/>
                    <a:pt x="1439195" y="243424"/>
                    <a:pt x="1439195" y="543703"/>
                  </a:cubicBezTo>
                  <a:lnTo>
                    <a:pt x="1439195" y="1670412"/>
                  </a:lnTo>
                  <a:cubicBezTo>
                    <a:pt x="1439195" y="1970691"/>
                    <a:pt x="1195771" y="2214115"/>
                    <a:pt x="895492" y="2214115"/>
                  </a:cubicBezTo>
                  <a:cubicBezTo>
                    <a:pt x="595213" y="2214115"/>
                    <a:pt x="351789" y="1970691"/>
                    <a:pt x="351789" y="1670412"/>
                  </a:cubicBezTo>
                  <a:lnTo>
                    <a:pt x="351789" y="1090259"/>
                  </a:lnTo>
                  <a:lnTo>
                    <a:pt x="351789" y="543703"/>
                  </a:lnTo>
                  <a:cubicBezTo>
                    <a:pt x="351789" y="243424"/>
                    <a:pt x="595213" y="0"/>
                    <a:pt x="895492"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1" name="Group 156">
            <a:extLst>
              <a:ext uri="{FF2B5EF4-FFF2-40B4-BE49-F238E27FC236}">
                <a16:creationId xmlns:a16="http://schemas.microsoft.com/office/drawing/2014/main" id="{14AE0352-0248-4C42-A7A9-522EDCB3AD90}"/>
              </a:ext>
            </a:extLst>
          </p:cNvPr>
          <p:cNvGrpSpPr/>
          <p:nvPr/>
        </p:nvGrpSpPr>
        <p:grpSpPr>
          <a:xfrm>
            <a:off x="10621751" y="3686881"/>
            <a:ext cx="616809" cy="616809"/>
            <a:chOff x="5995935" y="2003316"/>
            <a:chExt cx="731876" cy="731876"/>
          </a:xfrm>
          <a:solidFill>
            <a:schemeClr val="accent1"/>
          </a:solidFill>
        </p:grpSpPr>
        <p:sp>
          <p:nvSpPr>
            <p:cNvPr id="542" name="Oval 157">
              <a:extLst>
                <a:ext uri="{FF2B5EF4-FFF2-40B4-BE49-F238E27FC236}">
                  <a16:creationId xmlns:a16="http://schemas.microsoft.com/office/drawing/2014/main" id="{ECA09F37-E331-4D2D-B630-B0EE61DC3692}"/>
                </a:ext>
              </a:extLst>
            </p:cNvPr>
            <p:cNvSpPr/>
            <p:nvPr/>
          </p:nvSpPr>
          <p:spPr>
            <a:xfrm rot="5400000">
              <a:off x="5995935" y="2003316"/>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3" name="Freeform 160">
              <a:extLst>
                <a:ext uri="{FF2B5EF4-FFF2-40B4-BE49-F238E27FC236}">
                  <a16:creationId xmlns:a16="http://schemas.microsoft.com/office/drawing/2014/main" id="{DADD48FB-CFCA-4996-A67C-0CD35F6CA451}"/>
                </a:ext>
              </a:extLst>
            </p:cNvPr>
            <p:cNvSpPr>
              <a:spLocks noChangeAspect="1"/>
            </p:cNvSpPr>
            <p:nvPr/>
          </p:nvSpPr>
          <p:spPr bwMode="black">
            <a:xfrm>
              <a:off x="6176662" y="2194916"/>
              <a:ext cx="370423" cy="370373"/>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4" name="Group 159">
            <a:extLst>
              <a:ext uri="{FF2B5EF4-FFF2-40B4-BE49-F238E27FC236}">
                <a16:creationId xmlns:a16="http://schemas.microsoft.com/office/drawing/2014/main" id="{2924934E-5057-4EDA-BC5E-F11423C8A419}"/>
              </a:ext>
            </a:extLst>
          </p:cNvPr>
          <p:cNvGrpSpPr/>
          <p:nvPr/>
        </p:nvGrpSpPr>
        <p:grpSpPr>
          <a:xfrm>
            <a:off x="2547153" y="1668462"/>
            <a:ext cx="563667" cy="563667"/>
            <a:chOff x="3762817" y="3359680"/>
            <a:chExt cx="731876" cy="731876"/>
          </a:xfrm>
          <a:solidFill>
            <a:schemeClr val="accent1"/>
          </a:solidFill>
        </p:grpSpPr>
        <p:sp>
          <p:nvSpPr>
            <p:cNvPr id="545" name="Oval 160">
              <a:extLst>
                <a:ext uri="{FF2B5EF4-FFF2-40B4-BE49-F238E27FC236}">
                  <a16:creationId xmlns:a16="http://schemas.microsoft.com/office/drawing/2014/main" id="{21D19FE1-7F44-456D-BB35-591B5B09CA5F}"/>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6" name="Freeform 40">
              <a:extLst>
                <a:ext uri="{FF2B5EF4-FFF2-40B4-BE49-F238E27FC236}">
                  <a16:creationId xmlns:a16="http://schemas.microsoft.com/office/drawing/2014/main" id="{96818012-A36B-488C-BF87-48F8335E469F}"/>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81" tIns="46592" rIns="93181" bIns="46592" numCol="1" anchor="t" anchorCtr="0" compatLnSpc="1">
              <a:prstTxWarp prst="textNoShape">
                <a:avLst/>
              </a:prstTxWarp>
            </a:bodyPr>
            <a:lstStyle/>
            <a:p>
              <a:pPr marL="0" marR="0" lvl="0" indent="0" algn="l" defTabSz="931877"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7" name="Group 162">
            <a:extLst>
              <a:ext uri="{FF2B5EF4-FFF2-40B4-BE49-F238E27FC236}">
                <a16:creationId xmlns:a16="http://schemas.microsoft.com/office/drawing/2014/main" id="{D4B98922-5989-4E62-8DED-85BF6077257C}"/>
              </a:ext>
            </a:extLst>
          </p:cNvPr>
          <p:cNvGrpSpPr/>
          <p:nvPr/>
        </p:nvGrpSpPr>
        <p:grpSpPr>
          <a:xfrm>
            <a:off x="7328497" y="4228912"/>
            <a:ext cx="616809" cy="616809"/>
            <a:chOff x="10675086" y="4644351"/>
            <a:chExt cx="731876" cy="731876"/>
          </a:xfrm>
          <a:solidFill>
            <a:schemeClr val="accent1"/>
          </a:solidFill>
        </p:grpSpPr>
        <p:sp>
          <p:nvSpPr>
            <p:cNvPr id="548" name="Oval 163">
              <a:extLst>
                <a:ext uri="{FF2B5EF4-FFF2-40B4-BE49-F238E27FC236}">
                  <a16:creationId xmlns:a16="http://schemas.microsoft.com/office/drawing/2014/main" id="{7C06F0A6-6F37-43BF-8ECF-6EBF79540C06}"/>
                </a:ext>
              </a:extLst>
            </p:cNvPr>
            <p:cNvSpPr/>
            <p:nvPr/>
          </p:nvSpPr>
          <p:spPr>
            <a:xfrm rot="5400000">
              <a:off x="10675086" y="4644351"/>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58">
              <a:extLst>
                <a:ext uri="{FF2B5EF4-FFF2-40B4-BE49-F238E27FC236}">
                  <a16:creationId xmlns:a16="http://schemas.microsoft.com/office/drawing/2014/main" id="{31F5BDF0-A6BE-4764-99FF-C36A70297949}"/>
                </a:ext>
              </a:extLst>
            </p:cNvPr>
            <p:cNvSpPr>
              <a:spLocks noChangeAspect="1"/>
            </p:cNvSpPr>
            <p:nvPr/>
          </p:nvSpPr>
          <p:spPr bwMode="black">
            <a:xfrm>
              <a:off x="10887651" y="4862654"/>
              <a:ext cx="306747" cy="295270"/>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0" name="Group 165">
            <a:extLst>
              <a:ext uri="{FF2B5EF4-FFF2-40B4-BE49-F238E27FC236}">
                <a16:creationId xmlns:a16="http://schemas.microsoft.com/office/drawing/2014/main" id="{5E77F2B8-B160-4D50-A788-4A6A9D43757B}"/>
              </a:ext>
            </a:extLst>
          </p:cNvPr>
          <p:cNvGrpSpPr/>
          <p:nvPr/>
        </p:nvGrpSpPr>
        <p:grpSpPr>
          <a:xfrm>
            <a:off x="5227951" y="2797253"/>
            <a:ext cx="555485" cy="555485"/>
            <a:chOff x="9907027" y="1237952"/>
            <a:chExt cx="544720" cy="544720"/>
          </a:xfrm>
          <a:solidFill>
            <a:schemeClr val="accent1"/>
          </a:solidFill>
        </p:grpSpPr>
        <p:sp>
          <p:nvSpPr>
            <p:cNvPr id="551" name="Oval 166">
              <a:extLst>
                <a:ext uri="{FF2B5EF4-FFF2-40B4-BE49-F238E27FC236}">
                  <a16:creationId xmlns:a16="http://schemas.microsoft.com/office/drawing/2014/main" id="{DF8E7753-1E49-4BD9-B8A6-3FC4D2010597}"/>
                </a:ext>
              </a:extLst>
            </p:cNvPr>
            <p:cNvSpPr/>
            <p:nvPr/>
          </p:nvSpPr>
          <p:spPr>
            <a:xfrm rot="5400000">
              <a:off x="9907027" y="1237952"/>
              <a:ext cx="544720" cy="544720"/>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33">
              <a:extLst>
                <a:ext uri="{FF2B5EF4-FFF2-40B4-BE49-F238E27FC236}">
                  <a16:creationId xmlns:a16="http://schemas.microsoft.com/office/drawing/2014/main" id="{A4DE4624-D467-47DC-B240-CDEB9DE17395}"/>
                </a:ext>
              </a:extLst>
            </p:cNvPr>
            <p:cNvSpPr>
              <a:spLocks noChangeAspect="1" noEditPoints="1"/>
            </p:cNvSpPr>
            <p:nvPr/>
          </p:nvSpPr>
          <p:spPr bwMode="black">
            <a:xfrm>
              <a:off x="10048459" y="1417181"/>
              <a:ext cx="261856" cy="186263"/>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53" name="Group 177">
            <a:extLst>
              <a:ext uri="{FF2B5EF4-FFF2-40B4-BE49-F238E27FC236}">
                <a16:creationId xmlns:a16="http://schemas.microsoft.com/office/drawing/2014/main" id="{0A171AD6-CD8A-4AA6-9A1E-5E267170462F}"/>
              </a:ext>
            </a:extLst>
          </p:cNvPr>
          <p:cNvGrpSpPr/>
          <p:nvPr/>
        </p:nvGrpSpPr>
        <p:grpSpPr>
          <a:xfrm>
            <a:off x="1376931" y="5205079"/>
            <a:ext cx="616810" cy="616810"/>
            <a:chOff x="955412" y="5324057"/>
            <a:chExt cx="731877" cy="731877"/>
          </a:xfrm>
          <a:solidFill>
            <a:schemeClr val="accent1"/>
          </a:solidFill>
        </p:grpSpPr>
        <p:sp>
          <p:nvSpPr>
            <p:cNvPr id="554" name="Oval 178">
              <a:extLst>
                <a:ext uri="{FF2B5EF4-FFF2-40B4-BE49-F238E27FC236}">
                  <a16:creationId xmlns:a16="http://schemas.microsoft.com/office/drawing/2014/main" id="{069B9408-A819-4AC7-86DD-B8B4165BC60C}"/>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5" name="Graphic 179" descr="Envelope">
              <a:extLst>
                <a:ext uri="{FF2B5EF4-FFF2-40B4-BE49-F238E27FC236}">
                  <a16:creationId xmlns:a16="http://schemas.microsoft.com/office/drawing/2014/main" id="{4C0497BF-9E00-44DA-B7BF-37350C1F18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grpSp>
        <p:nvGrpSpPr>
          <p:cNvPr id="556" name="Group 180">
            <a:extLst>
              <a:ext uri="{FF2B5EF4-FFF2-40B4-BE49-F238E27FC236}">
                <a16:creationId xmlns:a16="http://schemas.microsoft.com/office/drawing/2014/main" id="{429EB732-1563-4ABC-AAE0-7F60956C9AF5}"/>
              </a:ext>
            </a:extLst>
          </p:cNvPr>
          <p:cNvGrpSpPr/>
          <p:nvPr/>
        </p:nvGrpSpPr>
        <p:grpSpPr>
          <a:xfrm>
            <a:off x="10672528" y="5355126"/>
            <a:ext cx="616810" cy="616810"/>
            <a:chOff x="8923902" y="5451921"/>
            <a:chExt cx="731877" cy="731877"/>
          </a:xfrm>
          <a:solidFill>
            <a:schemeClr val="accent1"/>
          </a:solidFill>
        </p:grpSpPr>
        <p:sp>
          <p:nvSpPr>
            <p:cNvPr id="557" name="Oval 181">
              <a:extLst>
                <a:ext uri="{FF2B5EF4-FFF2-40B4-BE49-F238E27FC236}">
                  <a16:creationId xmlns:a16="http://schemas.microsoft.com/office/drawing/2014/main" id="{A030F20C-7FF2-4689-96C8-13215B97F66B}"/>
                </a:ext>
              </a:extLst>
            </p:cNvPr>
            <p:cNvSpPr/>
            <p:nvPr/>
          </p:nvSpPr>
          <p:spPr>
            <a:xfrm>
              <a:off x="8923902" y="5451921"/>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8" name="Graphic 182" descr="List">
              <a:extLst>
                <a:ext uri="{FF2B5EF4-FFF2-40B4-BE49-F238E27FC236}">
                  <a16:creationId xmlns:a16="http://schemas.microsoft.com/office/drawing/2014/main" id="{EF447317-B67D-4B39-B16A-BFDB41CB1BA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26225" y="5644620"/>
              <a:ext cx="339173" cy="339173"/>
            </a:xfrm>
            <a:prstGeom prst="rect">
              <a:avLst/>
            </a:prstGeom>
          </p:spPr>
        </p:pic>
      </p:grpSp>
      <p:grpSp>
        <p:nvGrpSpPr>
          <p:cNvPr id="559" name="Group 189">
            <a:extLst>
              <a:ext uri="{FF2B5EF4-FFF2-40B4-BE49-F238E27FC236}">
                <a16:creationId xmlns:a16="http://schemas.microsoft.com/office/drawing/2014/main" id="{549427DE-3054-49BE-84D3-12C84460E528}"/>
              </a:ext>
            </a:extLst>
          </p:cNvPr>
          <p:cNvGrpSpPr/>
          <p:nvPr/>
        </p:nvGrpSpPr>
        <p:grpSpPr>
          <a:xfrm>
            <a:off x="8587288" y="3474250"/>
            <a:ext cx="616810" cy="616810"/>
            <a:chOff x="2724689" y="2608002"/>
            <a:chExt cx="604857" cy="604857"/>
          </a:xfrm>
          <a:solidFill>
            <a:schemeClr val="accent1"/>
          </a:solidFill>
        </p:grpSpPr>
        <p:sp>
          <p:nvSpPr>
            <p:cNvPr id="560" name="Oval 190">
              <a:extLst>
                <a:ext uri="{FF2B5EF4-FFF2-40B4-BE49-F238E27FC236}">
                  <a16:creationId xmlns:a16="http://schemas.microsoft.com/office/drawing/2014/main" id="{113D5856-1F4F-482C-A980-F62FCEAB6D7F}"/>
                </a:ext>
              </a:extLst>
            </p:cNvPr>
            <p:cNvSpPr/>
            <p:nvPr/>
          </p:nvSpPr>
          <p:spPr>
            <a:xfrm rot="5400000">
              <a:off x="2724689" y="2608002"/>
              <a:ext cx="604857" cy="60485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1" name="Graphic 191" descr="Flip Calendar">
              <a:extLst>
                <a:ext uri="{FF2B5EF4-FFF2-40B4-BE49-F238E27FC236}">
                  <a16:creationId xmlns:a16="http://schemas.microsoft.com/office/drawing/2014/main" id="{DDECFF37-E13F-49CC-89AB-3754D44501E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61806" y="2746866"/>
              <a:ext cx="341193" cy="341193"/>
            </a:xfrm>
            <a:prstGeom prst="rect">
              <a:avLst/>
            </a:prstGeom>
          </p:spPr>
        </p:pic>
      </p:grpSp>
      <p:grpSp>
        <p:nvGrpSpPr>
          <p:cNvPr id="562" name="Group 29">
            <a:extLst>
              <a:ext uri="{FF2B5EF4-FFF2-40B4-BE49-F238E27FC236}">
                <a16:creationId xmlns:a16="http://schemas.microsoft.com/office/drawing/2014/main" id="{F89A42E1-5462-48DE-B422-7996F2F4427E}"/>
              </a:ext>
            </a:extLst>
          </p:cNvPr>
          <p:cNvGrpSpPr/>
          <p:nvPr/>
        </p:nvGrpSpPr>
        <p:grpSpPr>
          <a:xfrm>
            <a:off x="5878500" y="1623154"/>
            <a:ext cx="639810" cy="639807"/>
            <a:chOff x="5762846" y="1591212"/>
            <a:chExt cx="627411" cy="627408"/>
          </a:xfrm>
          <a:solidFill>
            <a:schemeClr val="accent1"/>
          </a:solidFill>
        </p:grpSpPr>
        <p:sp>
          <p:nvSpPr>
            <p:cNvPr id="563" name="Oval 130">
              <a:extLst>
                <a:ext uri="{FF2B5EF4-FFF2-40B4-BE49-F238E27FC236}">
                  <a16:creationId xmlns:a16="http://schemas.microsoft.com/office/drawing/2014/main" id="{687C0FF6-7441-452E-B05E-4236AE1EA2D1}"/>
                </a:ext>
              </a:extLst>
            </p:cNvPr>
            <p:cNvSpPr/>
            <p:nvPr/>
          </p:nvSpPr>
          <p:spPr bwMode="auto">
            <a:xfrm>
              <a:off x="5762846" y="1591212"/>
              <a:ext cx="627411" cy="62740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64" name="Graphic 193" descr="Chat">
              <a:extLst>
                <a:ext uri="{FF2B5EF4-FFF2-40B4-BE49-F238E27FC236}">
                  <a16:creationId xmlns:a16="http://schemas.microsoft.com/office/drawing/2014/main" id="{21B0A64C-087E-476E-8D2F-2FF783384FE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1780" y="1716195"/>
              <a:ext cx="448343" cy="448343"/>
            </a:xfrm>
            <a:prstGeom prst="rect">
              <a:avLst/>
            </a:prstGeom>
          </p:spPr>
        </p:pic>
      </p:grpSp>
      <p:grpSp>
        <p:nvGrpSpPr>
          <p:cNvPr id="565" name="Group 196">
            <a:extLst>
              <a:ext uri="{FF2B5EF4-FFF2-40B4-BE49-F238E27FC236}">
                <a16:creationId xmlns:a16="http://schemas.microsoft.com/office/drawing/2014/main" id="{65696E96-4813-470A-8DF6-D2723EFE99D4}"/>
              </a:ext>
            </a:extLst>
          </p:cNvPr>
          <p:cNvGrpSpPr/>
          <p:nvPr/>
        </p:nvGrpSpPr>
        <p:grpSpPr>
          <a:xfrm>
            <a:off x="9450578" y="2902279"/>
            <a:ext cx="616810" cy="616810"/>
            <a:chOff x="955412" y="5324057"/>
            <a:chExt cx="731877" cy="731877"/>
          </a:xfrm>
          <a:solidFill>
            <a:schemeClr val="accent1"/>
          </a:solidFill>
        </p:grpSpPr>
        <p:sp>
          <p:nvSpPr>
            <p:cNvPr id="566" name="Oval 197">
              <a:extLst>
                <a:ext uri="{FF2B5EF4-FFF2-40B4-BE49-F238E27FC236}">
                  <a16:creationId xmlns:a16="http://schemas.microsoft.com/office/drawing/2014/main" id="{30E34CA9-DCCB-42C0-B439-D09678A89753}"/>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7" name="Graphic 198" descr="Envelope">
              <a:extLst>
                <a:ext uri="{FF2B5EF4-FFF2-40B4-BE49-F238E27FC236}">
                  <a16:creationId xmlns:a16="http://schemas.microsoft.com/office/drawing/2014/main" id="{B5B6A07F-6B97-4260-8091-CCABAD2D25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cxnSp>
        <p:nvCxnSpPr>
          <p:cNvPr id="568" name="Straight Connector 202">
            <a:extLst>
              <a:ext uri="{FF2B5EF4-FFF2-40B4-BE49-F238E27FC236}">
                <a16:creationId xmlns:a16="http://schemas.microsoft.com/office/drawing/2014/main" id="{FA09A88D-31F9-49F4-88D0-329CE3A35CFA}"/>
              </a:ext>
            </a:extLst>
          </p:cNvPr>
          <p:cNvCxnSpPr>
            <a:cxnSpLocks/>
          </p:cNvCxnSpPr>
          <p:nvPr/>
        </p:nvCxnSpPr>
        <p:spPr>
          <a:xfrm flipV="1">
            <a:off x="7569984" y="1803061"/>
            <a:ext cx="1013412" cy="54212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9" name="Group 22">
            <a:extLst>
              <a:ext uri="{FF2B5EF4-FFF2-40B4-BE49-F238E27FC236}">
                <a16:creationId xmlns:a16="http://schemas.microsoft.com/office/drawing/2014/main" id="{5E6F0038-B366-45F0-B117-0927AB5D0D3F}"/>
              </a:ext>
            </a:extLst>
          </p:cNvPr>
          <p:cNvGrpSpPr/>
          <p:nvPr/>
        </p:nvGrpSpPr>
        <p:grpSpPr>
          <a:xfrm>
            <a:off x="11188282" y="1803061"/>
            <a:ext cx="483441" cy="483439"/>
            <a:chOff x="5421202" y="3968488"/>
            <a:chExt cx="630990" cy="630988"/>
          </a:xfrm>
          <a:solidFill>
            <a:schemeClr val="accent1"/>
          </a:solidFill>
        </p:grpSpPr>
        <p:sp>
          <p:nvSpPr>
            <p:cNvPr id="570" name="Oval 251">
              <a:extLst>
                <a:ext uri="{FF2B5EF4-FFF2-40B4-BE49-F238E27FC236}">
                  <a16:creationId xmlns:a16="http://schemas.microsoft.com/office/drawing/2014/main" id="{E535234B-A3E0-4C67-AB06-AB8A5033786C}"/>
                </a:ext>
              </a:extLst>
            </p:cNvPr>
            <p:cNvSpPr/>
            <p:nvPr/>
          </p:nvSpPr>
          <p:spPr bwMode="auto">
            <a:xfrm>
              <a:off x="5421202" y="39684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1" name="Graphic 252" descr="Chat">
              <a:extLst>
                <a:ext uri="{FF2B5EF4-FFF2-40B4-BE49-F238E27FC236}">
                  <a16:creationId xmlns:a16="http://schemas.microsoft.com/office/drawing/2014/main" id="{98C12758-2399-4B26-8600-E2BF264C9E0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1898" y="4091647"/>
              <a:ext cx="448343" cy="448343"/>
            </a:xfrm>
            <a:prstGeom prst="rect">
              <a:avLst/>
            </a:prstGeom>
          </p:spPr>
        </p:pic>
      </p:grpSp>
      <p:cxnSp>
        <p:nvCxnSpPr>
          <p:cNvPr id="572" name="Straight Connector 254">
            <a:extLst>
              <a:ext uri="{FF2B5EF4-FFF2-40B4-BE49-F238E27FC236}">
                <a16:creationId xmlns:a16="http://schemas.microsoft.com/office/drawing/2014/main" id="{C5770FE1-50E3-4E9F-8C8F-D6AA4AF016A1}"/>
              </a:ext>
            </a:extLst>
          </p:cNvPr>
          <p:cNvCxnSpPr>
            <a:cxnSpLocks/>
          </p:cNvCxnSpPr>
          <p:nvPr/>
        </p:nvCxnSpPr>
        <p:spPr>
          <a:xfrm flipV="1">
            <a:off x="5755599" y="3499623"/>
            <a:ext cx="1797082" cy="60798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24">
            <a:extLst>
              <a:ext uri="{FF2B5EF4-FFF2-40B4-BE49-F238E27FC236}">
                <a16:creationId xmlns:a16="http://schemas.microsoft.com/office/drawing/2014/main" id="{AE6ADFF1-CC8A-43C3-BCB3-865600364DA5}"/>
              </a:ext>
            </a:extLst>
          </p:cNvPr>
          <p:cNvGrpSpPr/>
          <p:nvPr/>
        </p:nvGrpSpPr>
        <p:grpSpPr>
          <a:xfrm>
            <a:off x="5396491" y="3759301"/>
            <a:ext cx="643460" cy="643458"/>
            <a:chOff x="5268802" y="3816088"/>
            <a:chExt cx="630990" cy="630988"/>
          </a:xfrm>
          <a:solidFill>
            <a:schemeClr val="accent1"/>
          </a:solidFill>
        </p:grpSpPr>
        <p:sp>
          <p:nvSpPr>
            <p:cNvPr id="574" name="Oval 117">
              <a:extLst>
                <a:ext uri="{FF2B5EF4-FFF2-40B4-BE49-F238E27FC236}">
                  <a16:creationId xmlns:a16="http://schemas.microsoft.com/office/drawing/2014/main" id="{E26369F7-5376-4A69-BCC3-27821BB572B4}"/>
                </a:ext>
              </a:extLst>
            </p:cNvPr>
            <p:cNvSpPr/>
            <p:nvPr/>
          </p:nvSpPr>
          <p:spPr bwMode="auto">
            <a:xfrm>
              <a:off x="5268802" y="38160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5" name="Graphic 195" descr="Chat">
              <a:extLst>
                <a:ext uri="{FF2B5EF4-FFF2-40B4-BE49-F238E27FC236}">
                  <a16:creationId xmlns:a16="http://schemas.microsoft.com/office/drawing/2014/main" id="{33ED1194-C78D-4936-A035-A3009CF4900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9498" y="3939247"/>
              <a:ext cx="448343" cy="448343"/>
            </a:xfrm>
            <a:prstGeom prst="rect">
              <a:avLst/>
            </a:prstGeom>
          </p:spPr>
        </p:pic>
      </p:grpSp>
      <p:cxnSp>
        <p:nvCxnSpPr>
          <p:cNvPr id="576" name="Straight Connector 255">
            <a:extLst>
              <a:ext uri="{FF2B5EF4-FFF2-40B4-BE49-F238E27FC236}">
                <a16:creationId xmlns:a16="http://schemas.microsoft.com/office/drawing/2014/main" id="{83AF4DCD-439F-4C47-A7E7-671414172ADE}"/>
              </a:ext>
            </a:extLst>
          </p:cNvPr>
          <p:cNvCxnSpPr>
            <a:cxnSpLocks/>
          </p:cNvCxnSpPr>
          <p:nvPr/>
        </p:nvCxnSpPr>
        <p:spPr>
          <a:xfrm>
            <a:off x="8649134" y="1887129"/>
            <a:ext cx="1348392" cy="599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7" name="Group 183">
            <a:extLst>
              <a:ext uri="{FF2B5EF4-FFF2-40B4-BE49-F238E27FC236}">
                <a16:creationId xmlns:a16="http://schemas.microsoft.com/office/drawing/2014/main" id="{F64B128B-5F21-45BB-AEB3-09CAF8AD5346}"/>
              </a:ext>
            </a:extLst>
          </p:cNvPr>
          <p:cNvGrpSpPr/>
          <p:nvPr/>
        </p:nvGrpSpPr>
        <p:grpSpPr>
          <a:xfrm>
            <a:off x="8682016" y="5294016"/>
            <a:ext cx="616810" cy="616810"/>
            <a:chOff x="8742516" y="1194042"/>
            <a:chExt cx="731877" cy="731877"/>
          </a:xfrm>
          <a:solidFill>
            <a:schemeClr val="accent1"/>
          </a:solidFill>
        </p:grpSpPr>
        <p:sp>
          <p:nvSpPr>
            <p:cNvPr id="578" name="Oval 184">
              <a:extLst>
                <a:ext uri="{FF2B5EF4-FFF2-40B4-BE49-F238E27FC236}">
                  <a16:creationId xmlns:a16="http://schemas.microsoft.com/office/drawing/2014/main" id="{3509FC4F-64BE-4882-B46F-8F32A0E0440F}"/>
                </a:ext>
              </a:extLst>
            </p:cNvPr>
            <p:cNvSpPr/>
            <p:nvPr/>
          </p:nvSpPr>
          <p:spPr>
            <a:xfrm>
              <a:off x="8742516" y="1194042"/>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79" name="Graphic 185" descr="Newspaper">
              <a:extLst>
                <a:ext uri="{FF2B5EF4-FFF2-40B4-BE49-F238E27FC236}">
                  <a16:creationId xmlns:a16="http://schemas.microsoft.com/office/drawing/2014/main" id="{AC67761E-1A38-4D80-B3C2-01FDB7CE5DF0}"/>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79152" y="1350133"/>
              <a:ext cx="461208" cy="461208"/>
            </a:xfrm>
            <a:prstGeom prst="rect">
              <a:avLst/>
            </a:prstGeom>
          </p:spPr>
        </p:pic>
      </p:grpSp>
      <p:grpSp>
        <p:nvGrpSpPr>
          <p:cNvPr id="580" name="Group 27">
            <a:extLst>
              <a:ext uri="{FF2B5EF4-FFF2-40B4-BE49-F238E27FC236}">
                <a16:creationId xmlns:a16="http://schemas.microsoft.com/office/drawing/2014/main" id="{46492D25-DF9F-44CB-ABFD-2DEC4F525E65}"/>
              </a:ext>
            </a:extLst>
          </p:cNvPr>
          <p:cNvGrpSpPr/>
          <p:nvPr/>
        </p:nvGrpSpPr>
        <p:grpSpPr>
          <a:xfrm>
            <a:off x="8298224" y="1556654"/>
            <a:ext cx="616809" cy="616809"/>
            <a:chOff x="8135676" y="1526000"/>
            <a:chExt cx="604856" cy="604856"/>
          </a:xfrm>
          <a:solidFill>
            <a:schemeClr val="accent1"/>
          </a:solidFill>
        </p:grpSpPr>
        <p:sp>
          <p:nvSpPr>
            <p:cNvPr id="581" name="Oval 246">
              <a:extLst>
                <a:ext uri="{FF2B5EF4-FFF2-40B4-BE49-F238E27FC236}">
                  <a16:creationId xmlns:a16="http://schemas.microsoft.com/office/drawing/2014/main" id="{2D618927-D3F8-493E-B805-87228376925F}"/>
                </a:ext>
              </a:extLst>
            </p:cNvPr>
            <p:cNvSpPr/>
            <p:nvPr/>
          </p:nvSpPr>
          <p:spPr>
            <a:xfrm rot="5400000">
              <a:off x="8135676" y="1526000"/>
              <a:ext cx="604856" cy="60485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82" name="Graphic 242" descr="Gauge">
              <a:extLst>
                <a:ext uri="{FF2B5EF4-FFF2-40B4-BE49-F238E27FC236}">
                  <a16:creationId xmlns:a16="http://schemas.microsoft.com/office/drawing/2014/main" id="{F4F20036-3E1D-42DF-A55C-3C65350FBE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89101" y="1616171"/>
              <a:ext cx="314190" cy="314190"/>
            </a:xfrm>
            <a:prstGeom prst="rect">
              <a:avLst/>
            </a:prstGeom>
          </p:spPr>
        </p:pic>
      </p:grpSp>
      <p:sp>
        <p:nvSpPr>
          <p:cNvPr id="583" name="Title 1">
            <a:extLst>
              <a:ext uri="{FF2B5EF4-FFF2-40B4-BE49-F238E27FC236}">
                <a16:creationId xmlns:a16="http://schemas.microsoft.com/office/drawing/2014/main" id="{270943F9-0743-416D-85A5-146658276895}"/>
              </a:ext>
            </a:extLst>
          </p:cNvPr>
          <p:cNvSpPr txBox="1">
            <a:spLocks/>
          </p:cNvSpPr>
          <p:nvPr/>
        </p:nvSpPr>
        <p:spPr>
          <a:xfrm>
            <a:off x="853672" y="3298908"/>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GROUPS</a:t>
            </a:r>
          </a:p>
        </p:txBody>
      </p:sp>
      <p:sp>
        <p:nvSpPr>
          <p:cNvPr id="584" name="Title 1">
            <a:extLst>
              <a:ext uri="{FF2B5EF4-FFF2-40B4-BE49-F238E27FC236}">
                <a16:creationId xmlns:a16="http://schemas.microsoft.com/office/drawing/2014/main" id="{D2B61826-8317-43DB-AD61-E0C30C1E0C43}"/>
              </a:ext>
            </a:extLst>
          </p:cNvPr>
          <p:cNvSpPr txBox="1">
            <a:spLocks/>
          </p:cNvSpPr>
          <p:nvPr/>
        </p:nvSpPr>
        <p:spPr>
          <a:xfrm>
            <a:off x="6872439" y="1718985"/>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ME</a:t>
            </a:r>
          </a:p>
        </p:txBody>
      </p:sp>
      <p:cxnSp>
        <p:nvCxnSpPr>
          <p:cNvPr id="585" name="Straight Connector 261">
            <a:extLst>
              <a:ext uri="{FF2B5EF4-FFF2-40B4-BE49-F238E27FC236}">
                <a16:creationId xmlns:a16="http://schemas.microsoft.com/office/drawing/2014/main" id="{1E540A2D-E1B1-4E82-AFB9-30FF83DAFD2A}"/>
              </a:ext>
            </a:extLst>
          </p:cNvPr>
          <p:cNvCxnSpPr>
            <a:cxnSpLocks/>
          </p:cNvCxnSpPr>
          <p:nvPr/>
        </p:nvCxnSpPr>
        <p:spPr>
          <a:xfrm flipV="1">
            <a:off x="2434330" y="2549546"/>
            <a:ext cx="1525060" cy="90468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6" name="Straight Connector 263">
            <a:extLst>
              <a:ext uri="{FF2B5EF4-FFF2-40B4-BE49-F238E27FC236}">
                <a16:creationId xmlns:a16="http://schemas.microsoft.com/office/drawing/2014/main" id="{506F7878-D826-47C5-8D88-8BE98B95D38F}"/>
              </a:ext>
            </a:extLst>
          </p:cNvPr>
          <p:cNvCxnSpPr>
            <a:cxnSpLocks/>
          </p:cNvCxnSpPr>
          <p:nvPr/>
        </p:nvCxnSpPr>
        <p:spPr>
          <a:xfrm flipV="1">
            <a:off x="3256464" y="5653915"/>
            <a:ext cx="3578143" cy="1799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7" name="Straight Connector 269">
            <a:extLst>
              <a:ext uri="{FF2B5EF4-FFF2-40B4-BE49-F238E27FC236}">
                <a16:creationId xmlns:a16="http://schemas.microsoft.com/office/drawing/2014/main" id="{282F86EF-7981-4AD6-BA91-7BA1E0073D7F}"/>
              </a:ext>
            </a:extLst>
          </p:cNvPr>
          <p:cNvCxnSpPr>
            <a:cxnSpLocks/>
          </p:cNvCxnSpPr>
          <p:nvPr/>
        </p:nvCxnSpPr>
        <p:spPr>
          <a:xfrm flipH="1" flipV="1">
            <a:off x="7540969" y="2553251"/>
            <a:ext cx="10730" cy="87203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8" name="Straight Connector 276">
            <a:extLst>
              <a:ext uri="{FF2B5EF4-FFF2-40B4-BE49-F238E27FC236}">
                <a16:creationId xmlns:a16="http://schemas.microsoft.com/office/drawing/2014/main" id="{18B2A1AA-667D-4FC6-A221-E80C87066C77}"/>
              </a:ext>
            </a:extLst>
          </p:cNvPr>
          <p:cNvCxnSpPr>
            <a:cxnSpLocks/>
          </p:cNvCxnSpPr>
          <p:nvPr/>
        </p:nvCxnSpPr>
        <p:spPr>
          <a:xfrm flipV="1">
            <a:off x="6913070" y="4789716"/>
            <a:ext cx="2847774" cy="85032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9" name="Straight Connector 279">
            <a:extLst>
              <a:ext uri="{FF2B5EF4-FFF2-40B4-BE49-F238E27FC236}">
                <a16:creationId xmlns:a16="http://schemas.microsoft.com/office/drawing/2014/main" id="{02034B0C-EF21-4D4C-BA7D-62E8289D2436}"/>
              </a:ext>
            </a:extLst>
          </p:cNvPr>
          <p:cNvCxnSpPr>
            <a:cxnSpLocks/>
          </p:cNvCxnSpPr>
          <p:nvPr/>
        </p:nvCxnSpPr>
        <p:spPr>
          <a:xfrm>
            <a:off x="7490419" y="3468426"/>
            <a:ext cx="2363591" cy="13246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282">
            <a:extLst>
              <a:ext uri="{FF2B5EF4-FFF2-40B4-BE49-F238E27FC236}">
                <a16:creationId xmlns:a16="http://schemas.microsoft.com/office/drawing/2014/main" id="{3B9646D4-D8C6-48C1-8452-569677923F54}"/>
              </a:ext>
            </a:extLst>
          </p:cNvPr>
          <p:cNvCxnSpPr>
            <a:cxnSpLocks/>
          </p:cNvCxnSpPr>
          <p:nvPr/>
        </p:nvCxnSpPr>
        <p:spPr>
          <a:xfrm flipV="1">
            <a:off x="3967963" y="2450350"/>
            <a:ext cx="3575273" cy="66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119">
            <a:extLst>
              <a:ext uri="{FF2B5EF4-FFF2-40B4-BE49-F238E27FC236}">
                <a16:creationId xmlns:a16="http://schemas.microsoft.com/office/drawing/2014/main" id="{708615CC-6FB2-44DC-B7FC-DBB8D1319F02}"/>
              </a:ext>
            </a:extLst>
          </p:cNvPr>
          <p:cNvGrpSpPr>
            <a:grpSpLocks noChangeAspect="1"/>
          </p:cNvGrpSpPr>
          <p:nvPr/>
        </p:nvGrpSpPr>
        <p:grpSpPr>
          <a:xfrm>
            <a:off x="9565137" y="4446873"/>
            <a:ext cx="643460" cy="643458"/>
            <a:chOff x="4149299" y="2921794"/>
            <a:chExt cx="643734" cy="643732"/>
          </a:xfrm>
          <a:solidFill>
            <a:schemeClr val="accent1"/>
          </a:solidFill>
        </p:grpSpPr>
        <p:sp>
          <p:nvSpPr>
            <p:cNvPr id="592" name="Oval 120">
              <a:extLst>
                <a:ext uri="{FF2B5EF4-FFF2-40B4-BE49-F238E27FC236}">
                  <a16:creationId xmlns:a16="http://schemas.microsoft.com/office/drawing/2014/main" id="{5589CB83-F358-4473-83EB-E9DBB5D2432F}"/>
                </a:ext>
              </a:extLst>
            </p:cNvPr>
            <p:cNvSpPr/>
            <p:nvPr/>
          </p:nvSpPr>
          <p:spPr bwMode="auto">
            <a:xfrm>
              <a:off x="4149299" y="2921794"/>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3" name="Freeform 20">
              <a:extLst>
                <a:ext uri="{FF2B5EF4-FFF2-40B4-BE49-F238E27FC236}">
                  <a16:creationId xmlns:a16="http://schemas.microsoft.com/office/drawing/2014/main" id="{F68A1AAB-0F7F-4A86-AF46-B5D190F880B8}"/>
                </a:ext>
              </a:extLst>
            </p:cNvPr>
            <p:cNvSpPr>
              <a:spLocks noEditPoints="1"/>
            </p:cNvSpPr>
            <p:nvPr/>
          </p:nvSpPr>
          <p:spPr bwMode="auto">
            <a:xfrm>
              <a:off x="4325115" y="3107385"/>
              <a:ext cx="292100" cy="27255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94" name="Group 122">
            <a:extLst>
              <a:ext uri="{FF2B5EF4-FFF2-40B4-BE49-F238E27FC236}">
                <a16:creationId xmlns:a16="http://schemas.microsoft.com/office/drawing/2014/main" id="{698FE9B1-3121-4005-AF04-75AAFAA54FE3}"/>
              </a:ext>
            </a:extLst>
          </p:cNvPr>
          <p:cNvGrpSpPr>
            <a:grpSpLocks noChangeAspect="1"/>
          </p:cNvGrpSpPr>
          <p:nvPr/>
        </p:nvGrpSpPr>
        <p:grpSpPr>
          <a:xfrm>
            <a:off x="7186788" y="2071893"/>
            <a:ext cx="643460" cy="643458"/>
            <a:chOff x="3245478" y="4834995"/>
            <a:chExt cx="643734" cy="643732"/>
          </a:xfrm>
          <a:solidFill>
            <a:schemeClr val="accent1"/>
          </a:solidFill>
        </p:grpSpPr>
        <p:sp>
          <p:nvSpPr>
            <p:cNvPr id="595" name="Oval 123">
              <a:extLst>
                <a:ext uri="{FF2B5EF4-FFF2-40B4-BE49-F238E27FC236}">
                  <a16:creationId xmlns:a16="http://schemas.microsoft.com/office/drawing/2014/main" id="{A8C2C3EE-7E84-4A0A-964E-01167A067191}"/>
                </a:ext>
              </a:extLst>
            </p:cNvPr>
            <p:cNvSpPr/>
            <p:nvPr/>
          </p:nvSpPr>
          <p:spPr bwMode="auto">
            <a:xfrm>
              <a:off x="3245478" y="48349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6" name="Freeform 5">
              <a:extLst>
                <a:ext uri="{FF2B5EF4-FFF2-40B4-BE49-F238E27FC236}">
                  <a16:creationId xmlns:a16="http://schemas.microsoft.com/office/drawing/2014/main" id="{6147EAF9-ECAD-4F77-99C5-6D5D2F08DE8F}"/>
                </a:ext>
              </a:extLst>
            </p:cNvPr>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597" name="Straight Connector 287">
            <a:extLst>
              <a:ext uri="{FF2B5EF4-FFF2-40B4-BE49-F238E27FC236}">
                <a16:creationId xmlns:a16="http://schemas.microsoft.com/office/drawing/2014/main" id="{D4F0D45A-8C11-416C-875D-6455B8B5DAD4}"/>
              </a:ext>
            </a:extLst>
          </p:cNvPr>
          <p:cNvCxnSpPr>
            <a:cxnSpLocks/>
          </p:cNvCxnSpPr>
          <p:nvPr/>
        </p:nvCxnSpPr>
        <p:spPr>
          <a:xfrm flipV="1">
            <a:off x="3493544" y="3704806"/>
            <a:ext cx="3842238" cy="2024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8" name="Straight Connector 288">
            <a:extLst>
              <a:ext uri="{FF2B5EF4-FFF2-40B4-BE49-F238E27FC236}">
                <a16:creationId xmlns:a16="http://schemas.microsoft.com/office/drawing/2014/main" id="{E42468F2-935F-4139-9F14-803587F4DB08}"/>
              </a:ext>
            </a:extLst>
          </p:cNvPr>
          <p:cNvCxnSpPr>
            <a:cxnSpLocks/>
          </p:cNvCxnSpPr>
          <p:nvPr/>
        </p:nvCxnSpPr>
        <p:spPr>
          <a:xfrm flipV="1">
            <a:off x="6828162" y="3487394"/>
            <a:ext cx="724700" cy="204064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9" name="Group 93">
            <a:extLst>
              <a:ext uri="{FF2B5EF4-FFF2-40B4-BE49-F238E27FC236}">
                <a16:creationId xmlns:a16="http://schemas.microsoft.com/office/drawing/2014/main" id="{0B64A39F-3F75-4672-87A0-12CAF097FFA3}"/>
              </a:ext>
            </a:extLst>
          </p:cNvPr>
          <p:cNvGrpSpPr>
            <a:grpSpLocks noChangeAspect="1"/>
          </p:cNvGrpSpPr>
          <p:nvPr/>
        </p:nvGrpSpPr>
        <p:grpSpPr>
          <a:xfrm>
            <a:off x="6456570" y="5334418"/>
            <a:ext cx="643460" cy="643458"/>
            <a:chOff x="2110945" y="1245128"/>
            <a:chExt cx="643734" cy="643732"/>
          </a:xfrm>
          <a:solidFill>
            <a:schemeClr val="accent1"/>
          </a:solidFill>
        </p:grpSpPr>
        <p:sp>
          <p:nvSpPr>
            <p:cNvPr id="600" name="Oval 94">
              <a:extLst>
                <a:ext uri="{FF2B5EF4-FFF2-40B4-BE49-F238E27FC236}">
                  <a16:creationId xmlns:a16="http://schemas.microsoft.com/office/drawing/2014/main" id="{CCDA1AC0-0590-480A-9180-94EF858BE5C8}"/>
                </a:ext>
              </a:extLst>
            </p:cNvPr>
            <p:cNvSpPr/>
            <p:nvPr/>
          </p:nvSpPr>
          <p:spPr bwMode="auto">
            <a:xfrm>
              <a:off x="2110945" y="124512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1" name="Freeform 5">
              <a:extLst>
                <a:ext uri="{FF2B5EF4-FFF2-40B4-BE49-F238E27FC236}">
                  <a16:creationId xmlns:a16="http://schemas.microsoft.com/office/drawing/2014/main" id="{6BF84F32-21B8-4457-BFEB-EDE093DE7BA1}"/>
                </a:ext>
              </a:extLst>
            </p:cNvPr>
            <p:cNvSpPr>
              <a:spLocks noEditPoints="1"/>
            </p:cNvSpPr>
            <p:nvPr/>
          </p:nvSpPr>
          <p:spPr bwMode="auto">
            <a:xfrm>
              <a:off x="2279121"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02" name="Group 107">
            <a:extLst>
              <a:ext uri="{FF2B5EF4-FFF2-40B4-BE49-F238E27FC236}">
                <a16:creationId xmlns:a16="http://schemas.microsoft.com/office/drawing/2014/main" id="{71B6B1DB-4E4A-44CA-AEDC-F6A61187A67D}"/>
              </a:ext>
            </a:extLst>
          </p:cNvPr>
          <p:cNvGrpSpPr>
            <a:grpSpLocks noChangeAspect="1"/>
          </p:cNvGrpSpPr>
          <p:nvPr/>
        </p:nvGrpSpPr>
        <p:grpSpPr>
          <a:xfrm>
            <a:off x="7241550" y="3155581"/>
            <a:ext cx="643460" cy="643458"/>
            <a:chOff x="3397878" y="3844395"/>
            <a:chExt cx="643734" cy="643732"/>
          </a:xfrm>
          <a:solidFill>
            <a:schemeClr val="accent1"/>
          </a:solidFill>
        </p:grpSpPr>
        <p:sp>
          <p:nvSpPr>
            <p:cNvPr id="603" name="Oval 108">
              <a:extLst>
                <a:ext uri="{FF2B5EF4-FFF2-40B4-BE49-F238E27FC236}">
                  <a16:creationId xmlns:a16="http://schemas.microsoft.com/office/drawing/2014/main" id="{BBF2DDDB-4745-4318-8A9D-F78EDCAA7959}"/>
                </a:ext>
              </a:extLst>
            </p:cNvPr>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4" name="Group 8">
              <a:extLst>
                <a:ext uri="{FF2B5EF4-FFF2-40B4-BE49-F238E27FC236}">
                  <a16:creationId xmlns:a16="http://schemas.microsoft.com/office/drawing/2014/main" id="{6A80A4E3-A3FA-46F9-868D-6ACB72E99484}"/>
                </a:ext>
              </a:extLst>
            </p:cNvPr>
            <p:cNvGrpSpPr>
              <a:grpSpLocks noChangeAspect="1"/>
            </p:cNvGrpSpPr>
            <p:nvPr/>
          </p:nvGrpSpPr>
          <p:grpSpPr bwMode="auto">
            <a:xfrm>
              <a:off x="3591951" y="4026743"/>
              <a:ext cx="255588" cy="279025"/>
              <a:chOff x="1536" y="1515"/>
              <a:chExt cx="229" cy="250"/>
            </a:xfrm>
            <a:grpFill/>
          </p:grpSpPr>
          <p:sp>
            <p:nvSpPr>
              <p:cNvPr id="605" name="Oval 9">
                <a:extLst>
                  <a:ext uri="{FF2B5EF4-FFF2-40B4-BE49-F238E27FC236}">
                    <a16:creationId xmlns:a16="http://schemas.microsoft.com/office/drawing/2014/main" id="{C55EF1B4-7EB6-43B0-9BE0-92549569D28E}"/>
                  </a:ext>
                </a:extLst>
              </p:cNvPr>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6" name="Freeform 10">
                <a:extLst>
                  <a:ext uri="{FF2B5EF4-FFF2-40B4-BE49-F238E27FC236}">
                    <a16:creationId xmlns:a16="http://schemas.microsoft.com/office/drawing/2014/main" id="{43DAFEA6-EBA9-4037-88EE-BF16DD0D3520}"/>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7" name="Oval 11">
                <a:extLst>
                  <a:ext uri="{FF2B5EF4-FFF2-40B4-BE49-F238E27FC236}">
                    <a16:creationId xmlns:a16="http://schemas.microsoft.com/office/drawing/2014/main" id="{78CE578E-1755-4006-B0C7-63F7E43069C8}"/>
                  </a:ext>
                </a:extLst>
              </p:cNvPr>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8" name="Freeform 12">
                <a:extLst>
                  <a:ext uri="{FF2B5EF4-FFF2-40B4-BE49-F238E27FC236}">
                    <a16:creationId xmlns:a16="http://schemas.microsoft.com/office/drawing/2014/main" id="{8338A21B-21B1-4E32-ADE8-862ACDC1E681}"/>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609" name="Title 1">
            <a:extLst>
              <a:ext uri="{FF2B5EF4-FFF2-40B4-BE49-F238E27FC236}">
                <a16:creationId xmlns:a16="http://schemas.microsoft.com/office/drawing/2014/main" id="{3244E3C9-60B9-4EAD-9FA4-BDEE97FF9520}"/>
              </a:ext>
            </a:extLst>
          </p:cNvPr>
          <p:cNvSpPr txBox="1">
            <a:spLocks/>
          </p:cNvSpPr>
          <p:nvPr/>
        </p:nvSpPr>
        <p:spPr>
          <a:xfrm>
            <a:off x="5105874" y="1304886"/>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CONVERSATIONS</a:t>
            </a:r>
          </a:p>
        </p:txBody>
      </p:sp>
      <p:cxnSp>
        <p:nvCxnSpPr>
          <p:cNvPr id="610" name="Straight Connector 302">
            <a:extLst>
              <a:ext uri="{FF2B5EF4-FFF2-40B4-BE49-F238E27FC236}">
                <a16:creationId xmlns:a16="http://schemas.microsoft.com/office/drawing/2014/main" id="{C302DE5A-BC15-4417-B47E-9B639CB0B749}"/>
              </a:ext>
            </a:extLst>
          </p:cNvPr>
          <p:cNvCxnSpPr>
            <a:cxnSpLocks/>
            <a:endCxn id="535" idx="5"/>
          </p:cNvCxnSpPr>
          <p:nvPr/>
        </p:nvCxnSpPr>
        <p:spPr>
          <a:xfrm flipH="1" flipV="1">
            <a:off x="1685414" y="2768461"/>
            <a:ext cx="629617" cy="6442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1" name="Group 96">
            <a:extLst>
              <a:ext uri="{FF2B5EF4-FFF2-40B4-BE49-F238E27FC236}">
                <a16:creationId xmlns:a16="http://schemas.microsoft.com/office/drawing/2014/main" id="{55204BEF-7A6E-4257-A3FF-60AFD84CF62A}"/>
              </a:ext>
            </a:extLst>
          </p:cNvPr>
          <p:cNvGrpSpPr>
            <a:grpSpLocks noChangeAspect="1"/>
          </p:cNvGrpSpPr>
          <p:nvPr/>
        </p:nvGrpSpPr>
        <p:grpSpPr>
          <a:xfrm>
            <a:off x="1993742" y="3152520"/>
            <a:ext cx="643460" cy="643458"/>
            <a:chOff x="2000878" y="4885795"/>
            <a:chExt cx="643734" cy="643732"/>
          </a:xfrm>
          <a:solidFill>
            <a:schemeClr val="accent1"/>
          </a:solidFill>
        </p:grpSpPr>
        <p:sp>
          <p:nvSpPr>
            <p:cNvPr id="612" name="Oval 97">
              <a:extLst>
                <a:ext uri="{FF2B5EF4-FFF2-40B4-BE49-F238E27FC236}">
                  <a16:creationId xmlns:a16="http://schemas.microsoft.com/office/drawing/2014/main" id="{F58CF024-D7BC-43CA-8FF2-B32C70FD1CC0}"/>
                </a:ext>
              </a:extLst>
            </p:cNvPr>
            <p:cNvSpPr/>
            <p:nvPr/>
          </p:nvSpPr>
          <p:spPr bwMode="auto">
            <a:xfrm>
              <a:off x="2000878" y="48857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3" name="Freeform 5">
              <a:extLst>
                <a:ext uri="{FF2B5EF4-FFF2-40B4-BE49-F238E27FC236}">
                  <a16:creationId xmlns:a16="http://schemas.microsoft.com/office/drawing/2014/main" id="{160C1A12-4F27-45BD-92E0-EA503FF00E54}"/>
                </a:ext>
              </a:extLst>
            </p:cNvPr>
            <p:cNvSpPr>
              <a:spLocks noEditPoints="1"/>
            </p:cNvSpPr>
            <p:nvPr/>
          </p:nvSpPr>
          <p:spPr bwMode="auto">
            <a:xfrm>
              <a:off x="2168758" y="5077486"/>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14" name="Group 199">
            <a:extLst>
              <a:ext uri="{FF2B5EF4-FFF2-40B4-BE49-F238E27FC236}">
                <a16:creationId xmlns:a16="http://schemas.microsoft.com/office/drawing/2014/main" id="{6D0DBF20-FC0F-4EB9-8197-19F54B9195E6}"/>
              </a:ext>
            </a:extLst>
          </p:cNvPr>
          <p:cNvGrpSpPr/>
          <p:nvPr/>
        </p:nvGrpSpPr>
        <p:grpSpPr>
          <a:xfrm>
            <a:off x="9725755" y="1575598"/>
            <a:ext cx="616810" cy="616810"/>
            <a:chOff x="9609760" y="4061544"/>
            <a:chExt cx="731877" cy="731877"/>
          </a:xfrm>
          <a:solidFill>
            <a:schemeClr val="accent1"/>
          </a:solidFill>
        </p:grpSpPr>
        <p:sp>
          <p:nvSpPr>
            <p:cNvPr id="615" name="Oval 200">
              <a:extLst>
                <a:ext uri="{FF2B5EF4-FFF2-40B4-BE49-F238E27FC236}">
                  <a16:creationId xmlns:a16="http://schemas.microsoft.com/office/drawing/2014/main" id="{DBED76A6-2830-44F6-BB13-E882927A08C1}"/>
                </a:ext>
              </a:extLst>
            </p:cNvPr>
            <p:cNvSpPr/>
            <p:nvPr/>
          </p:nvSpPr>
          <p:spPr>
            <a:xfrm>
              <a:off x="9609760" y="4061544"/>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6" name="Graphic 201" descr="Document">
              <a:extLst>
                <a:ext uri="{FF2B5EF4-FFF2-40B4-BE49-F238E27FC236}">
                  <a16:creationId xmlns:a16="http://schemas.microsoft.com/office/drawing/2014/main" id="{432FD198-2181-4374-B7FF-4AAFA2B100A8}"/>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796597" y="4252688"/>
              <a:ext cx="381751" cy="381751"/>
            </a:xfrm>
            <a:prstGeom prst="rect">
              <a:avLst/>
            </a:prstGeom>
          </p:spPr>
        </p:pic>
      </p:grpSp>
      <p:sp>
        <p:nvSpPr>
          <p:cNvPr id="617" name="Title 1">
            <a:extLst>
              <a:ext uri="{FF2B5EF4-FFF2-40B4-BE49-F238E27FC236}">
                <a16:creationId xmlns:a16="http://schemas.microsoft.com/office/drawing/2014/main" id="{0BE242B7-8937-4CC0-A17B-BB0A9F354CF8}"/>
              </a:ext>
            </a:extLst>
          </p:cNvPr>
          <p:cNvSpPr txBox="1">
            <a:spLocks/>
          </p:cNvSpPr>
          <p:nvPr/>
        </p:nvSpPr>
        <p:spPr>
          <a:xfrm>
            <a:off x="9408879" y="122804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CONTENT</a:t>
            </a:r>
          </a:p>
        </p:txBody>
      </p:sp>
      <p:sp>
        <p:nvSpPr>
          <p:cNvPr id="618" name="Title 1">
            <a:extLst>
              <a:ext uri="{FF2B5EF4-FFF2-40B4-BE49-F238E27FC236}">
                <a16:creationId xmlns:a16="http://schemas.microsoft.com/office/drawing/2014/main" id="{53446B39-E43A-4FA8-BDCE-6CBD9940D2F6}"/>
              </a:ext>
            </a:extLst>
          </p:cNvPr>
          <p:cNvSpPr txBox="1">
            <a:spLocks/>
          </p:cNvSpPr>
          <p:nvPr/>
        </p:nvSpPr>
        <p:spPr>
          <a:xfrm>
            <a:off x="1260817" y="1699127"/>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INSIGHTS</a:t>
            </a:r>
          </a:p>
        </p:txBody>
      </p:sp>
      <p:sp>
        <p:nvSpPr>
          <p:cNvPr id="619" name="Title 1">
            <a:extLst>
              <a:ext uri="{FF2B5EF4-FFF2-40B4-BE49-F238E27FC236}">
                <a16:creationId xmlns:a16="http://schemas.microsoft.com/office/drawing/2014/main" id="{A07628BC-7E6F-48C4-87D8-940F5931C3D3}"/>
              </a:ext>
            </a:extLst>
          </p:cNvPr>
          <p:cNvSpPr txBox="1">
            <a:spLocks/>
          </p:cNvSpPr>
          <p:nvPr/>
        </p:nvSpPr>
        <p:spPr>
          <a:xfrm>
            <a:off x="9298826" y="5085577"/>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CONTACTS</a:t>
            </a:r>
          </a:p>
        </p:txBody>
      </p:sp>
      <p:sp>
        <p:nvSpPr>
          <p:cNvPr id="620" name="Title 1">
            <a:extLst>
              <a:ext uri="{FF2B5EF4-FFF2-40B4-BE49-F238E27FC236}">
                <a16:creationId xmlns:a16="http://schemas.microsoft.com/office/drawing/2014/main" id="{6AACC725-9DA5-4BF4-938F-511AED938924}"/>
              </a:ext>
            </a:extLst>
          </p:cNvPr>
          <p:cNvSpPr txBox="1">
            <a:spLocks/>
          </p:cNvSpPr>
          <p:nvPr/>
        </p:nvSpPr>
        <p:spPr>
          <a:xfrm>
            <a:off x="6165133" y="59914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PEOPLE</a:t>
            </a:r>
          </a:p>
        </p:txBody>
      </p:sp>
      <p:sp>
        <p:nvSpPr>
          <p:cNvPr id="621" name="Title 1">
            <a:extLst>
              <a:ext uri="{FF2B5EF4-FFF2-40B4-BE49-F238E27FC236}">
                <a16:creationId xmlns:a16="http://schemas.microsoft.com/office/drawing/2014/main" id="{93C0240B-6657-4EDD-A1F1-7BA13E374561}"/>
              </a:ext>
            </a:extLst>
          </p:cNvPr>
          <p:cNvSpPr txBox="1">
            <a:spLocks/>
          </p:cNvSpPr>
          <p:nvPr/>
        </p:nvSpPr>
        <p:spPr>
          <a:xfrm>
            <a:off x="3107484" y="2801778"/>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ORGANIZATION</a:t>
            </a:r>
          </a:p>
        </p:txBody>
      </p:sp>
      <p:sp>
        <p:nvSpPr>
          <p:cNvPr id="622" name="Title 1">
            <a:extLst>
              <a:ext uri="{FF2B5EF4-FFF2-40B4-BE49-F238E27FC236}">
                <a16:creationId xmlns:a16="http://schemas.microsoft.com/office/drawing/2014/main" id="{82FC0CBD-62F5-4D76-A3A9-280EC0A02F31}"/>
              </a:ext>
            </a:extLst>
          </p:cNvPr>
          <p:cNvSpPr txBox="1">
            <a:spLocks/>
          </p:cNvSpPr>
          <p:nvPr/>
        </p:nvSpPr>
        <p:spPr>
          <a:xfrm>
            <a:off x="10342566" y="6007882"/>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TASKS</a:t>
            </a:r>
          </a:p>
        </p:txBody>
      </p:sp>
      <p:sp>
        <p:nvSpPr>
          <p:cNvPr id="623" name="Title 1">
            <a:extLst>
              <a:ext uri="{FF2B5EF4-FFF2-40B4-BE49-F238E27FC236}">
                <a16:creationId xmlns:a16="http://schemas.microsoft.com/office/drawing/2014/main" id="{D0803B55-E003-4145-89AC-5AE2E6EC2BFC}"/>
              </a:ext>
            </a:extLst>
          </p:cNvPr>
          <p:cNvSpPr txBox="1">
            <a:spLocks/>
          </p:cNvSpPr>
          <p:nvPr/>
        </p:nvSpPr>
        <p:spPr>
          <a:xfrm>
            <a:off x="1012143" y="586166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EMAIL</a:t>
            </a:r>
          </a:p>
        </p:txBody>
      </p:sp>
      <p:sp>
        <p:nvSpPr>
          <p:cNvPr id="624" name="Title 1">
            <a:extLst>
              <a:ext uri="{FF2B5EF4-FFF2-40B4-BE49-F238E27FC236}">
                <a16:creationId xmlns:a16="http://schemas.microsoft.com/office/drawing/2014/main" id="{CDDBE06D-204D-4FCA-9163-ACE5081C150B}"/>
              </a:ext>
            </a:extLst>
          </p:cNvPr>
          <p:cNvSpPr txBox="1">
            <a:spLocks/>
          </p:cNvSpPr>
          <p:nvPr/>
        </p:nvSpPr>
        <p:spPr>
          <a:xfrm>
            <a:off x="8287761" y="411337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EVENTS</a:t>
            </a:r>
          </a:p>
        </p:txBody>
      </p:sp>
      <p:grpSp>
        <p:nvGrpSpPr>
          <p:cNvPr id="625" name="Group 1">
            <a:extLst>
              <a:ext uri="{FF2B5EF4-FFF2-40B4-BE49-F238E27FC236}">
                <a16:creationId xmlns:a16="http://schemas.microsoft.com/office/drawing/2014/main" id="{4DD33304-0E7D-4F97-B7D7-6E8DBA47A845}"/>
              </a:ext>
            </a:extLst>
          </p:cNvPr>
          <p:cNvGrpSpPr/>
          <p:nvPr/>
        </p:nvGrpSpPr>
        <p:grpSpPr>
          <a:xfrm>
            <a:off x="3647865" y="2198586"/>
            <a:ext cx="643460" cy="643458"/>
            <a:chOff x="3575799" y="2155673"/>
            <a:chExt cx="630900" cy="630898"/>
          </a:xfrm>
          <a:solidFill>
            <a:schemeClr val="accent1"/>
          </a:solidFill>
        </p:grpSpPr>
        <p:sp>
          <p:nvSpPr>
            <p:cNvPr id="626" name="Oval 100">
              <a:extLst>
                <a:ext uri="{FF2B5EF4-FFF2-40B4-BE49-F238E27FC236}">
                  <a16:creationId xmlns:a16="http://schemas.microsoft.com/office/drawing/2014/main" id="{0668AEE6-9D24-49B5-9BB9-377130DBDBAE}"/>
                </a:ext>
              </a:extLst>
            </p:cNvPr>
            <p:cNvSpPr/>
            <p:nvPr/>
          </p:nvSpPr>
          <p:spPr bwMode="auto">
            <a:xfrm>
              <a:off x="3575799" y="2155673"/>
              <a:ext cx="630900" cy="63089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27" name="Graphic 188" descr="Hierarchy">
              <a:extLst>
                <a:ext uri="{FF2B5EF4-FFF2-40B4-BE49-F238E27FC236}">
                  <a16:creationId xmlns:a16="http://schemas.microsoft.com/office/drawing/2014/main" id="{3D077382-60DF-43EC-8D6E-59FD92E833A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666454" y="2201404"/>
              <a:ext cx="464741" cy="464741"/>
            </a:xfrm>
            <a:prstGeom prst="rect">
              <a:avLst/>
            </a:prstGeom>
          </p:spPr>
        </p:pic>
      </p:grpSp>
      <p:sp>
        <p:nvSpPr>
          <p:cNvPr id="628" name="Title 1">
            <a:extLst>
              <a:ext uri="{FF2B5EF4-FFF2-40B4-BE49-F238E27FC236}">
                <a16:creationId xmlns:a16="http://schemas.microsoft.com/office/drawing/2014/main" id="{19CD5960-192C-43C9-9CF9-07B5F2F3537C}"/>
              </a:ext>
            </a:extLst>
          </p:cNvPr>
          <p:cNvSpPr txBox="1">
            <a:spLocks/>
          </p:cNvSpPr>
          <p:nvPr/>
        </p:nvSpPr>
        <p:spPr>
          <a:xfrm>
            <a:off x="3395666" y="3857955"/>
            <a:ext cx="1508910"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DOCUMENTS</a:t>
            </a:r>
          </a:p>
        </p:txBody>
      </p:sp>
      <p:grpSp>
        <p:nvGrpSpPr>
          <p:cNvPr id="629" name="Group 204">
            <a:extLst>
              <a:ext uri="{FF2B5EF4-FFF2-40B4-BE49-F238E27FC236}">
                <a16:creationId xmlns:a16="http://schemas.microsoft.com/office/drawing/2014/main" id="{E37DBD8E-58B2-4CAF-9F50-96A25B021068}"/>
              </a:ext>
            </a:extLst>
          </p:cNvPr>
          <p:cNvGrpSpPr>
            <a:grpSpLocks noChangeAspect="1"/>
          </p:cNvGrpSpPr>
          <p:nvPr/>
        </p:nvGrpSpPr>
        <p:grpSpPr>
          <a:xfrm>
            <a:off x="741503" y="3835450"/>
            <a:ext cx="643551" cy="643549"/>
            <a:chOff x="8869606" y="1761068"/>
            <a:chExt cx="643734" cy="643732"/>
          </a:xfrm>
          <a:solidFill>
            <a:schemeClr val="accent1"/>
          </a:solidFill>
        </p:grpSpPr>
        <p:sp>
          <p:nvSpPr>
            <p:cNvPr id="630" name="Oval 205">
              <a:extLst>
                <a:ext uri="{FF2B5EF4-FFF2-40B4-BE49-F238E27FC236}">
                  <a16:creationId xmlns:a16="http://schemas.microsoft.com/office/drawing/2014/main" id="{47FC2548-56E2-4160-90F0-AB69E5070920}"/>
                </a:ext>
              </a:extLst>
            </p:cNvPr>
            <p:cNvSpPr/>
            <p:nvPr/>
          </p:nvSpPr>
          <p:spPr bwMode="auto">
            <a:xfrm>
              <a:off x="8869606" y="176106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31" name="Freeform 9">
              <a:extLst>
                <a:ext uri="{FF2B5EF4-FFF2-40B4-BE49-F238E27FC236}">
                  <a16:creationId xmlns:a16="http://schemas.microsoft.com/office/drawing/2014/main" id="{5784EC5D-215A-4A45-8EB9-58E0217CD025}"/>
                </a:ext>
              </a:extLst>
            </p:cNvPr>
            <p:cNvSpPr>
              <a:spLocks noEditPoints="1"/>
            </p:cNvSpPr>
            <p:nvPr/>
          </p:nvSpPr>
          <p:spPr bwMode="auto">
            <a:xfrm>
              <a:off x="9022853" y="1948001"/>
              <a:ext cx="337240" cy="2698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2" name="Title 1">
            <a:extLst>
              <a:ext uri="{FF2B5EF4-FFF2-40B4-BE49-F238E27FC236}">
                <a16:creationId xmlns:a16="http://schemas.microsoft.com/office/drawing/2014/main" id="{9D64D4DC-444F-4741-8447-78C188289043}"/>
              </a:ext>
            </a:extLst>
          </p:cNvPr>
          <p:cNvSpPr txBox="1">
            <a:spLocks/>
          </p:cNvSpPr>
          <p:nvPr/>
        </p:nvSpPr>
        <p:spPr>
          <a:xfrm>
            <a:off x="390748" y="4491743"/>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DEVICES</a:t>
            </a:r>
          </a:p>
        </p:txBody>
      </p:sp>
      <p:grpSp>
        <p:nvGrpSpPr>
          <p:cNvPr id="633" name="Group 2">
            <a:extLst>
              <a:ext uri="{FF2B5EF4-FFF2-40B4-BE49-F238E27FC236}">
                <a16:creationId xmlns:a16="http://schemas.microsoft.com/office/drawing/2014/main" id="{029786B8-94CD-40A3-8463-8B83EAA866A3}"/>
              </a:ext>
            </a:extLst>
          </p:cNvPr>
          <p:cNvGrpSpPr/>
          <p:nvPr/>
        </p:nvGrpSpPr>
        <p:grpSpPr>
          <a:xfrm>
            <a:off x="3835595" y="4160499"/>
            <a:ext cx="609427" cy="609427"/>
            <a:chOff x="3759864" y="4079291"/>
            <a:chExt cx="597532" cy="597532"/>
          </a:xfrm>
          <a:solidFill>
            <a:schemeClr val="accent1"/>
          </a:solidFill>
        </p:grpSpPr>
        <p:sp>
          <p:nvSpPr>
            <p:cNvPr id="634" name="Oval 154">
              <a:extLst>
                <a:ext uri="{FF2B5EF4-FFF2-40B4-BE49-F238E27FC236}">
                  <a16:creationId xmlns:a16="http://schemas.microsoft.com/office/drawing/2014/main" id="{D9A3AF1B-2E52-4905-B976-388DA330FC0F}"/>
                </a:ext>
              </a:extLst>
            </p:cNvPr>
            <p:cNvSpPr/>
            <p:nvPr/>
          </p:nvSpPr>
          <p:spPr bwMode="auto">
            <a:xfrm>
              <a:off x="3759864" y="4079291"/>
              <a:ext cx="597532" cy="5975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5" name="Freeform 36">
              <a:extLst>
                <a:ext uri="{FF2B5EF4-FFF2-40B4-BE49-F238E27FC236}">
                  <a16:creationId xmlns:a16="http://schemas.microsoft.com/office/drawing/2014/main" id="{48471474-6B68-4F3D-94E2-2F0484687088}"/>
                </a:ext>
              </a:extLst>
            </p:cNvPr>
            <p:cNvSpPr>
              <a:spLocks noEditPoints="1"/>
            </p:cNvSpPr>
            <p:nvPr/>
          </p:nvSpPr>
          <p:spPr bwMode="auto">
            <a:xfrm>
              <a:off x="3925917" y="4269649"/>
              <a:ext cx="266086" cy="19440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6" name="Title 1">
            <a:extLst>
              <a:ext uri="{FF2B5EF4-FFF2-40B4-BE49-F238E27FC236}">
                <a16:creationId xmlns:a16="http://schemas.microsoft.com/office/drawing/2014/main" id="{04D19B09-BB6B-4337-AFBB-6D8673A18B30}"/>
              </a:ext>
            </a:extLst>
          </p:cNvPr>
          <p:cNvSpPr txBox="1">
            <a:spLocks/>
          </p:cNvSpPr>
          <p:nvPr/>
        </p:nvSpPr>
        <p:spPr>
          <a:xfrm>
            <a:off x="4691321" y="3449771"/>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CHATS</a:t>
            </a:r>
          </a:p>
        </p:txBody>
      </p:sp>
      <p:grpSp>
        <p:nvGrpSpPr>
          <p:cNvPr id="637" name="Group 221">
            <a:extLst>
              <a:ext uri="{FF2B5EF4-FFF2-40B4-BE49-F238E27FC236}">
                <a16:creationId xmlns:a16="http://schemas.microsoft.com/office/drawing/2014/main" id="{1C3B95DD-DE72-4A2E-9DC7-3D99FEBB8C33}"/>
              </a:ext>
            </a:extLst>
          </p:cNvPr>
          <p:cNvGrpSpPr/>
          <p:nvPr/>
        </p:nvGrpSpPr>
        <p:grpSpPr>
          <a:xfrm>
            <a:off x="3049642" y="5539917"/>
            <a:ext cx="643496" cy="643496"/>
            <a:chOff x="9874665" y="4331032"/>
            <a:chExt cx="820389" cy="822960"/>
          </a:xfrm>
          <a:solidFill>
            <a:schemeClr val="accent1"/>
          </a:solidFill>
        </p:grpSpPr>
        <p:sp>
          <p:nvSpPr>
            <p:cNvPr id="638" name="Oval 223">
              <a:extLst>
                <a:ext uri="{FF2B5EF4-FFF2-40B4-BE49-F238E27FC236}">
                  <a16:creationId xmlns:a16="http://schemas.microsoft.com/office/drawing/2014/main" id="{D3BCB964-CDD8-4C7E-9C4B-4C535DCEA614}"/>
                </a:ext>
              </a:extLst>
            </p:cNvPr>
            <p:cNvSpPr/>
            <p:nvPr/>
          </p:nvSpPr>
          <p:spPr bwMode="auto">
            <a:xfrm>
              <a:off x="9874665" y="4331032"/>
              <a:ext cx="820389" cy="822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nvGrpSpPr>
            <p:cNvPr id="639" name="Group 224">
              <a:extLst>
                <a:ext uri="{FF2B5EF4-FFF2-40B4-BE49-F238E27FC236}">
                  <a16:creationId xmlns:a16="http://schemas.microsoft.com/office/drawing/2014/main" id="{3C944E4C-9939-456C-A25F-F7421F5DC81C}"/>
                </a:ext>
              </a:extLst>
            </p:cNvPr>
            <p:cNvGrpSpPr/>
            <p:nvPr/>
          </p:nvGrpSpPr>
          <p:grpSpPr>
            <a:xfrm>
              <a:off x="10019747" y="4449016"/>
              <a:ext cx="520838" cy="488936"/>
              <a:chOff x="11364423" y="5182110"/>
              <a:chExt cx="530223" cy="523521"/>
            </a:xfrm>
            <a:grpFill/>
          </p:grpSpPr>
          <p:sp>
            <p:nvSpPr>
              <p:cNvPr id="640" name="Oval 225">
                <a:extLst>
                  <a:ext uri="{FF2B5EF4-FFF2-40B4-BE49-F238E27FC236}">
                    <a16:creationId xmlns:a16="http://schemas.microsoft.com/office/drawing/2014/main" id="{D4A063B2-37AC-45DF-AB5D-A2CC42232A4E}"/>
                  </a:ext>
                </a:extLst>
              </p:cNvPr>
              <p:cNvSpPr/>
              <p:nvPr/>
            </p:nvSpPr>
            <p:spPr bwMode="auto">
              <a:xfrm>
                <a:off x="11402606" y="5248431"/>
                <a:ext cx="457200" cy="45720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1" name="Oval 227">
                <a:extLst>
                  <a:ext uri="{FF2B5EF4-FFF2-40B4-BE49-F238E27FC236}">
                    <a16:creationId xmlns:a16="http://schemas.microsoft.com/office/drawing/2014/main" id="{72CE2F1A-7BBF-4DD6-9E87-9CCE39C75FF7}"/>
                  </a:ext>
                </a:extLst>
              </p:cNvPr>
              <p:cNvSpPr/>
              <p:nvPr/>
            </p:nvSpPr>
            <p:spPr bwMode="auto">
              <a:xfrm>
                <a:off x="11562626" y="518211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2" name="Oval 228">
                <a:extLst>
                  <a:ext uri="{FF2B5EF4-FFF2-40B4-BE49-F238E27FC236}">
                    <a16:creationId xmlns:a16="http://schemas.microsoft.com/office/drawing/2014/main" id="{38FBD0E1-1140-4D4D-AECB-C2DBCB5FF6E3}"/>
                  </a:ext>
                </a:extLst>
              </p:cNvPr>
              <p:cNvSpPr/>
              <p:nvPr/>
            </p:nvSpPr>
            <p:spPr bwMode="auto">
              <a:xfrm>
                <a:off x="11364423"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3" name="Oval 230">
                <a:extLst>
                  <a:ext uri="{FF2B5EF4-FFF2-40B4-BE49-F238E27FC236}">
                    <a16:creationId xmlns:a16="http://schemas.microsoft.com/office/drawing/2014/main" id="{CEDB6FA2-BF7E-4893-A68F-B7477CC76B32}"/>
                  </a:ext>
                </a:extLst>
              </p:cNvPr>
              <p:cNvSpPr/>
              <p:nvPr/>
            </p:nvSpPr>
            <p:spPr bwMode="auto">
              <a:xfrm>
                <a:off x="11757486"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grpSp>
      <p:sp>
        <p:nvSpPr>
          <p:cNvPr id="644" name="Title 1">
            <a:extLst>
              <a:ext uri="{FF2B5EF4-FFF2-40B4-BE49-F238E27FC236}">
                <a16:creationId xmlns:a16="http://schemas.microsoft.com/office/drawing/2014/main" id="{230DD206-05CE-4EF0-A0FF-B6DFD9353437}"/>
              </a:ext>
            </a:extLst>
          </p:cNvPr>
          <p:cNvSpPr txBox="1">
            <a:spLocks/>
          </p:cNvSpPr>
          <p:nvPr/>
        </p:nvSpPr>
        <p:spPr>
          <a:xfrm>
            <a:off x="2367640" y="6165846"/>
            <a:ext cx="188626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TEAMS</a:t>
            </a:r>
          </a:p>
        </p:txBody>
      </p:sp>
      <p:sp>
        <p:nvSpPr>
          <p:cNvPr id="645" name="Title 1">
            <a:extLst>
              <a:ext uri="{FF2B5EF4-FFF2-40B4-BE49-F238E27FC236}">
                <a16:creationId xmlns:a16="http://schemas.microsoft.com/office/drawing/2014/main" id="{237F00C9-8719-4C7A-96CA-1165231DF516}"/>
              </a:ext>
            </a:extLst>
          </p:cNvPr>
          <p:cNvSpPr txBox="1">
            <a:spLocks/>
          </p:cNvSpPr>
          <p:nvPr/>
        </p:nvSpPr>
        <p:spPr>
          <a:xfrm>
            <a:off x="7899517" y="1242010"/>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ACTIVITY</a:t>
            </a:r>
          </a:p>
        </p:txBody>
      </p:sp>
      <p:sp>
        <p:nvSpPr>
          <p:cNvPr id="646" name="Title 1">
            <a:extLst>
              <a:ext uri="{FF2B5EF4-FFF2-40B4-BE49-F238E27FC236}">
                <a16:creationId xmlns:a16="http://schemas.microsoft.com/office/drawing/2014/main" id="{5F61AEBE-CEA8-49CD-AB68-DC79B4863AB4}"/>
              </a:ext>
            </a:extLst>
          </p:cNvPr>
          <p:cNvSpPr txBox="1">
            <a:spLocks/>
          </p:cNvSpPr>
          <p:nvPr/>
        </p:nvSpPr>
        <p:spPr>
          <a:xfrm>
            <a:off x="4830635" y="2487462"/>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TRENDING</a:t>
            </a:r>
          </a:p>
        </p:txBody>
      </p:sp>
      <p:sp>
        <p:nvSpPr>
          <p:cNvPr id="647" name="Title 1">
            <a:extLst>
              <a:ext uri="{FF2B5EF4-FFF2-40B4-BE49-F238E27FC236}">
                <a16:creationId xmlns:a16="http://schemas.microsoft.com/office/drawing/2014/main" id="{1B063783-CEC4-4158-9160-450D46595FB1}"/>
              </a:ext>
            </a:extLst>
          </p:cNvPr>
          <p:cNvSpPr txBox="1">
            <a:spLocks/>
          </p:cNvSpPr>
          <p:nvPr/>
        </p:nvSpPr>
        <p:spPr>
          <a:xfrm>
            <a:off x="6958530" y="4813818"/>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SHARED</a:t>
            </a:r>
          </a:p>
        </p:txBody>
      </p:sp>
      <p:sp>
        <p:nvSpPr>
          <p:cNvPr id="648" name="Title 1">
            <a:extLst>
              <a:ext uri="{FF2B5EF4-FFF2-40B4-BE49-F238E27FC236}">
                <a16:creationId xmlns:a16="http://schemas.microsoft.com/office/drawing/2014/main" id="{BE926C45-A958-4C2A-8479-067532FEA4C7}"/>
              </a:ext>
            </a:extLst>
          </p:cNvPr>
          <p:cNvSpPr txBox="1">
            <a:spLocks/>
          </p:cNvSpPr>
          <p:nvPr/>
        </p:nvSpPr>
        <p:spPr>
          <a:xfrm>
            <a:off x="6946684" y="3739500"/>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REPORTS</a:t>
            </a:r>
          </a:p>
        </p:txBody>
      </p:sp>
    </p:spTree>
    <p:extLst>
      <p:ext uri="{BB962C8B-B14F-4D97-AF65-F5344CB8AC3E}">
        <p14:creationId xmlns:p14="http://schemas.microsoft.com/office/powerpoint/2010/main" val="24881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59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594"/>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62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62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637"/>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637"/>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6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602"/>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591"/>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591"/>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599"/>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599"/>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611"/>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611"/>
                                        </p:tgtEl>
                                      </p:cBhvr>
                                      <p:by x="0" y="0"/>
                                    </p:animScale>
                                  </p:childTnLst>
                                </p:cTn>
                              </p:par>
                              <p:par>
                                <p:cTn id="33" presetID="22" presetClass="entr" presetSubtype="8" fill="hold" nodeType="withEffect">
                                  <p:stCondLst>
                                    <p:cond delay="500"/>
                                  </p:stCondLst>
                                  <p:childTnLst>
                                    <p:set>
                                      <p:cBhvr>
                                        <p:cTn id="34" dur="1" fill="hold">
                                          <p:stCondLst>
                                            <p:cond delay="0"/>
                                          </p:stCondLst>
                                        </p:cTn>
                                        <p:tgtEl>
                                          <p:spTgt spid="585"/>
                                        </p:tgtEl>
                                        <p:attrNameLst>
                                          <p:attrName>style.visibility</p:attrName>
                                        </p:attrNameLst>
                                      </p:cBhvr>
                                      <p:to>
                                        <p:strVal val="visible"/>
                                      </p:to>
                                    </p:set>
                                    <p:animEffect transition="in" filter="wipe(left)">
                                      <p:cBhvr>
                                        <p:cTn id="35" dur="500"/>
                                        <p:tgtEl>
                                          <p:spTgt spid="585"/>
                                        </p:tgtEl>
                                      </p:cBhvr>
                                    </p:animEffect>
                                  </p:childTnLst>
                                </p:cTn>
                              </p:par>
                              <p:par>
                                <p:cTn id="36" presetID="22" presetClass="entr" presetSubtype="1" fill="hold" nodeType="withEffect">
                                  <p:stCondLst>
                                    <p:cond delay="500"/>
                                  </p:stCondLst>
                                  <p:childTnLst>
                                    <p:set>
                                      <p:cBhvr>
                                        <p:cTn id="37" dur="1" fill="hold">
                                          <p:stCondLst>
                                            <p:cond delay="0"/>
                                          </p:stCondLst>
                                        </p:cTn>
                                        <p:tgtEl>
                                          <p:spTgt spid="497"/>
                                        </p:tgtEl>
                                        <p:attrNameLst>
                                          <p:attrName>style.visibility</p:attrName>
                                        </p:attrNameLst>
                                      </p:cBhvr>
                                      <p:to>
                                        <p:strVal val="visible"/>
                                      </p:to>
                                    </p:set>
                                    <p:animEffect transition="in" filter="wipe(up)">
                                      <p:cBhvr>
                                        <p:cTn id="38" dur="500"/>
                                        <p:tgtEl>
                                          <p:spTgt spid="497"/>
                                        </p:tgtEl>
                                      </p:cBhvr>
                                    </p:animEffect>
                                  </p:childTnLst>
                                </p:cTn>
                              </p:par>
                              <p:par>
                                <p:cTn id="39" presetID="22" presetClass="entr" presetSubtype="2" fill="hold" nodeType="withEffect">
                                  <p:stCondLst>
                                    <p:cond delay="500"/>
                                  </p:stCondLst>
                                  <p:childTnLst>
                                    <p:set>
                                      <p:cBhvr>
                                        <p:cTn id="40" dur="1" fill="hold">
                                          <p:stCondLst>
                                            <p:cond delay="0"/>
                                          </p:stCondLst>
                                        </p:cTn>
                                        <p:tgtEl>
                                          <p:spTgt spid="586"/>
                                        </p:tgtEl>
                                        <p:attrNameLst>
                                          <p:attrName>style.visibility</p:attrName>
                                        </p:attrNameLst>
                                      </p:cBhvr>
                                      <p:to>
                                        <p:strVal val="visible"/>
                                      </p:to>
                                    </p:set>
                                    <p:animEffect transition="in" filter="wipe(right)">
                                      <p:cBhvr>
                                        <p:cTn id="41" dur="500"/>
                                        <p:tgtEl>
                                          <p:spTgt spid="586"/>
                                        </p:tgtEl>
                                      </p:cBhvr>
                                    </p:animEffect>
                                  </p:childTnLst>
                                </p:cTn>
                              </p:par>
                              <p:par>
                                <p:cTn id="42" presetID="22" presetClass="entr" presetSubtype="1" fill="hold" nodeType="withEffect">
                                  <p:stCondLst>
                                    <p:cond delay="500"/>
                                  </p:stCondLst>
                                  <p:childTnLst>
                                    <p:set>
                                      <p:cBhvr>
                                        <p:cTn id="43" dur="1" fill="hold">
                                          <p:stCondLst>
                                            <p:cond delay="0"/>
                                          </p:stCondLst>
                                        </p:cTn>
                                        <p:tgtEl>
                                          <p:spTgt spid="587"/>
                                        </p:tgtEl>
                                        <p:attrNameLst>
                                          <p:attrName>style.visibility</p:attrName>
                                        </p:attrNameLst>
                                      </p:cBhvr>
                                      <p:to>
                                        <p:strVal val="visible"/>
                                      </p:to>
                                    </p:set>
                                    <p:animEffect transition="in" filter="wipe(up)">
                                      <p:cBhvr>
                                        <p:cTn id="44" dur="500"/>
                                        <p:tgtEl>
                                          <p:spTgt spid="587"/>
                                        </p:tgtEl>
                                      </p:cBhvr>
                                    </p:animEffect>
                                  </p:childTnLst>
                                </p:cTn>
                              </p:par>
                              <p:par>
                                <p:cTn id="45" presetID="22" presetClass="entr" presetSubtype="8" fill="hold" nodeType="withEffect">
                                  <p:stCondLst>
                                    <p:cond delay="500"/>
                                  </p:stCondLst>
                                  <p:childTnLst>
                                    <p:set>
                                      <p:cBhvr>
                                        <p:cTn id="46" dur="1" fill="hold">
                                          <p:stCondLst>
                                            <p:cond delay="0"/>
                                          </p:stCondLst>
                                        </p:cTn>
                                        <p:tgtEl>
                                          <p:spTgt spid="588"/>
                                        </p:tgtEl>
                                        <p:attrNameLst>
                                          <p:attrName>style.visibility</p:attrName>
                                        </p:attrNameLst>
                                      </p:cBhvr>
                                      <p:to>
                                        <p:strVal val="visible"/>
                                      </p:to>
                                    </p:set>
                                    <p:animEffect transition="in" filter="wipe(left)">
                                      <p:cBhvr>
                                        <p:cTn id="47" dur="500"/>
                                        <p:tgtEl>
                                          <p:spTgt spid="588"/>
                                        </p:tgtEl>
                                      </p:cBhvr>
                                    </p:animEffect>
                                  </p:childTnLst>
                                </p:cTn>
                              </p:par>
                              <p:par>
                                <p:cTn id="48" presetID="22" presetClass="entr" presetSubtype="2" fill="hold" nodeType="withEffect">
                                  <p:stCondLst>
                                    <p:cond delay="500"/>
                                  </p:stCondLst>
                                  <p:childTnLst>
                                    <p:set>
                                      <p:cBhvr>
                                        <p:cTn id="49" dur="1" fill="hold">
                                          <p:stCondLst>
                                            <p:cond delay="0"/>
                                          </p:stCondLst>
                                        </p:cTn>
                                        <p:tgtEl>
                                          <p:spTgt spid="590"/>
                                        </p:tgtEl>
                                        <p:attrNameLst>
                                          <p:attrName>style.visibility</p:attrName>
                                        </p:attrNameLst>
                                      </p:cBhvr>
                                      <p:to>
                                        <p:strVal val="visible"/>
                                      </p:to>
                                    </p:set>
                                    <p:animEffect transition="in" filter="wipe(right)">
                                      <p:cBhvr>
                                        <p:cTn id="50" dur="500"/>
                                        <p:tgtEl>
                                          <p:spTgt spid="590"/>
                                        </p:tgtEl>
                                      </p:cBhvr>
                                    </p:animEffect>
                                  </p:childTnLst>
                                </p:cTn>
                              </p:par>
                              <p:par>
                                <p:cTn id="51" presetID="22" presetClass="entr" presetSubtype="8" fill="hold" nodeType="withEffect">
                                  <p:stCondLst>
                                    <p:cond delay="500"/>
                                  </p:stCondLst>
                                  <p:childTnLst>
                                    <p:set>
                                      <p:cBhvr>
                                        <p:cTn id="52" dur="1" fill="hold">
                                          <p:stCondLst>
                                            <p:cond delay="0"/>
                                          </p:stCondLst>
                                        </p:cTn>
                                        <p:tgtEl>
                                          <p:spTgt spid="589"/>
                                        </p:tgtEl>
                                        <p:attrNameLst>
                                          <p:attrName>style.visibility</p:attrName>
                                        </p:attrNameLst>
                                      </p:cBhvr>
                                      <p:to>
                                        <p:strVal val="visible"/>
                                      </p:to>
                                    </p:set>
                                    <p:animEffect transition="in" filter="wipe(left)">
                                      <p:cBhvr>
                                        <p:cTn id="53" dur="500"/>
                                        <p:tgtEl>
                                          <p:spTgt spid="589"/>
                                        </p:tgtEl>
                                      </p:cBhvr>
                                    </p:animEffect>
                                  </p:childTnLst>
                                </p:cTn>
                              </p:par>
                              <p:par>
                                <p:cTn id="54" presetID="22" presetClass="entr" presetSubtype="2" fill="hold" nodeType="withEffect">
                                  <p:stCondLst>
                                    <p:cond delay="500"/>
                                  </p:stCondLst>
                                  <p:childTnLst>
                                    <p:set>
                                      <p:cBhvr>
                                        <p:cTn id="55" dur="1" fill="hold">
                                          <p:stCondLst>
                                            <p:cond delay="0"/>
                                          </p:stCondLst>
                                        </p:cTn>
                                        <p:tgtEl>
                                          <p:spTgt spid="597"/>
                                        </p:tgtEl>
                                        <p:attrNameLst>
                                          <p:attrName>style.visibility</p:attrName>
                                        </p:attrNameLst>
                                      </p:cBhvr>
                                      <p:to>
                                        <p:strVal val="visible"/>
                                      </p:to>
                                    </p:set>
                                    <p:animEffect transition="in" filter="wipe(right)">
                                      <p:cBhvr>
                                        <p:cTn id="56" dur="500"/>
                                        <p:tgtEl>
                                          <p:spTgt spid="597"/>
                                        </p:tgtEl>
                                      </p:cBhvr>
                                    </p:animEffect>
                                  </p:childTnLst>
                                </p:cTn>
                              </p:par>
                              <p:par>
                                <p:cTn id="57" presetID="22" presetClass="entr" presetSubtype="1" fill="hold" nodeType="withEffect">
                                  <p:stCondLst>
                                    <p:cond delay="500"/>
                                  </p:stCondLst>
                                  <p:childTnLst>
                                    <p:set>
                                      <p:cBhvr>
                                        <p:cTn id="58" dur="1" fill="hold">
                                          <p:stCondLst>
                                            <p:cond delay="0"/>
                                          </p:stCondLst>
                                        </p:cTn>
                                        <p:tgtEl>
                                          <p:spTgt spid="598"/>
                                        </p:tgtEl>
                                        <p:attrNameLst>
                                          <p:attrName>style.visibility</p:attrName>
                                        </p:attrNameLst>
                                      </p:cBhvr>
                                      <p:to>
                                        <p:strVal val="visible"/>
                                      </p:to>
                                    </p:set>
                                    <p:animEffect transition="in" filter="wipe(up)">
                                      <p:cBhvr>
                                        <p:cTn id="59" dur="500"/>
                                        <p:tgtEl>
                                          <p:spTgt spid="598"/>
                                        </p:tgtEl>
                                      </p:cBhvr>
                                    </p:animEffect>
                                  </p:childTnLst>
                                </p:cTn>
                              </p:par>
                              <p:par>
                                <p:cTn id="60" presetID="22" presetClass="entr" presetSubtype="1" fill="hold" nodeType="withEffect">
                                  <p:stCondLst>
                                    <p:cond delay="500"/>
                                  </p:stCondLst>
                                  <p:childTnLst>
                                    <p:set>
                                      <p:cBhvr>
                                        <p:cTn id="61" dur="1" fill="hold">
                                          <p:stCondLst>
                                            <p:cond delay="0"/>
                                          </p:stCondLst>
                                        </p:cTn>
                                        <p:tgtEl>
                                          <p:spTgt spid="488"/>
                                        </p:tgtEl>
                                        <p:attrNameLst>
                                          <p:attrName>style.visibility</p:attrName>
                                        </p:attrNameLst>
                                      </p:cBhvr>
                                      <p:to>
                                        <p:strVal val="visible"/>
                                      </p:to>
                                    </p:set>
                                    <p:animEffect transition="in" filter="wipe(up)">
                                      <p:cBhvr>
                                        <p:cTn id="62" dur="500"/>
                                        <p:tgtEl>
                                          <p:spTgt spid="4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3"/>
                                        </p:tgtEl>
                                        <p:attrNameLst>
                                          <p:attrName>style.visibility</p:attrName>
                                        </p:attrNameLst>
                                      </p:cBhvr>
                                      <p:to>
                                        <p:strVal val="visible"/>
                                      </p:to>
                                    </p:set>
                                    <p:animEffect transition="in" filter="fade">
                                      <p:cBhvr>
                                        <p:cTn id="65" dur="500"/>
                                        <p:tgtEl>
                                          <p:spTgt spid="5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4"/>
                                        </p:tgtEl>
                                        <p:attrNameLst>
                                          <p:attrName>style.visibility</p:attrName>
                                        </p:attrNameLst>
                                      </p:cBhvr>
                                      <p:to>
                                        <p:strVal val="visible"/>
                                      </p:to>
                                    </p:set>
                                    <p:animEffect transition="in" filter="fade">
                                      <p:cBhvr>
                                        <p:cTn id="68" dur="500"/>
                                        <p:tgtEl>
                                          <p:spTgt spid="58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8"/>
                                        </p:tgtEl>
                                        <p:attrNameLst>
                                          <p:attrName>style.visibility</p:attrName>
                                        </p:attrNameLst>
                                      </p:cBhvr>
                                      <p:to>
                                        <p:strVal val="visible"/>
                                      </p:to>
                                    </p:set>
                                    <p:animEffect transition="in" filter="fade">
                                      <p:cBhvr>
                                        <p:cTn id="71" dur="500"/>
                                        <p:tgtEl>
                                          <p:spTgt spid="6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19"/>
                                        </p:tgtEl>
                                        <p:attrNameLst>
                                          <p:attrName>style.visibility</p:attrName>
                                        </p:attrNameLst>
                                      </p:cBhvr>
                                      <p:to>
                                        <p:strVal val="visible"/>
                                      </p:to>
                                    </p:set>
                                    <p:animEffect transition="in" filter="fade">
                                      <p:cBhvr>
                                        <p:cTn id="74" dur="500"/>
                                        <p:tgtEl>
                                          <p:spTgt spid="6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44"/>
                                        </p:tgtEl>
                                        <p:attrNameLst>
                                          <p:attrName>style.visibility</p:attrName>
                                        </p:attrNameLst>
                                      </p:cBhvr>
                                      <p:to>
                                        <p:strVal val="visible"/>
                                      </p:to>
                                    </p:set>
                                    <p:animEffect transition="in" filter="fade">
                                      <p:cBhvr>
                                        <p:cTn id="77" dur="500"/>
                                        <p:tgtEl>
                                          <p:spTgt spid="6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0"/>
                                        </p:tgtEl>
                                        <p:attrNameLst>
                                          <p:attrName>style.visibility</p:attrName>
                                        </p:attrNameLst>
                                      </p:cBhvr>
                                      <p:to>
                                        <p:strVal val="visible"/>
                                      </p:to>
                                    </p:set>
                                    <p:animEffect transition="in" filter="fade">
                                      <p:cBhvr>
                                        <p:cTn id="80" dur="500"/>
                                        <p:tgtEl>
                                          <p:spTgt spid="6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1"/>
                                        </p:tgtEl>
                                        <p:attrNameLst>
                                          <p:attrName>style.visibility</p:attrName>
                                        </p:attrNameLst>
                                      </p:cBhvr>
                                      <p:to>
                                        <p:strVal val="visible"/>
                                      </p:to>
                                    </p:set>
                                    <p:animEffect transition="in" filter="fade">
                                      <p:cBhvr>
                                        <p:cTn id="83" dur="500"/>
                                        <p:tgtEl>
                                          <p:spTgt spid="62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499"/>
                                          </p:stCondLst>
                                        </p:cTn>
                                        <p:tgtEl>
                                          <p:spTgt spid="629"/>
                                        </p:tgtEl>
                                        <p:attrNameLst>
                                          <p:attrName>style.visibility</p:attrName>
                                        </p:attrNameLst>
                                      </p:cBhvr>
                                      <p:to>
                                        <p:strVal val="visible"/>
                                      </p:to>
                                    </p:set>
                                  </p:childTnLst>
                                </p:cTn>
                              </p:par>
                              <p:par>
                                <p:cTn id="88" presetID="6" presetClass="emph" presetSubtype="0" accel="100000" autoRev="1" fill="hold" nodeType="withEffect">
                                  <p:stCondLst>
                                    <p:cond delay="0"/>
                                  </p:stCondLst>
                                  <p:childTnLst>
                                    <p:animScale>
                                      <p:cBhvr>
                                        <p:cTn id="89" dur="500" fill="hold"/>
                                        <p:tgtEl>
                                          <p:spTgt spid="629"/>
                                        </p:tgtEl>
                                      </p:cBhvr>
                                      <p:by x="0" y="0"/>
                                    </p:animScale>
                                  </p:childTnLst>
                                </p:cTn>
                              </p:par>
                              <p:par>
                                <p:cTn id="90" presetID="1" presetClass="entr" presetSubtype="0" fill="hold" nodeType="withEffect">
                                  <p:stCondLst>
                                    <p:cond delay="0"/>
                                  </p:stCondLst>
                                  <p:childTnLst>
                                    <p:set>
                                      <p:cBhvr>
                                        <p:cTn id="91" dur="1" fill="hold">
                                          <p:stCondLst>
                                            <p:cond delay="499"/>
                                          </p:stCondLst>
                                        </p:cTn>
                                        <p:tgtEl>
                                          <p:spTgt spid="614"/>
                                        </p:tgtEl>
                                        <p:attrNameLst>
                                          <p:attrName>style.visibility</p:attrName>
                                        </p:attrNameLst>
                                      </p:cBhvr>
                                      <p:to>
                                        <p:strVal val="visible"/>
                                      </p:to>
                                    </p:set>
                                  </p:childTnLst>
                                </p:cTn>
                              </p:par>
                              <p:par>
                                <p:cTn id="92" presetID="6" presetClass="emph" presetSubtype="0" accel="100000" autoRev="1" fill="hold" nodeType="withEffect">
                                  <p:stCondLst>
                                    <p:cond delay="0"/>
                                  </p:stCondLst>
                                  <p:childTnLst>
                                    <p:animScale>
                                      <p:cBhvr>
                                        <p:cTn id="93" dur="500" fill="hold"/>
                                        <p:tgtEl>
                                          <p:spTgt spid="614"/>
                                        </p:tgtEl>
                                      </p:cBhvr>
                                      <p:by x="0" y="0"/>
                                    </p:animScale>
                                  </p:childTnLst>
                                </p:cTn>
                              </p:par>
                              <p:par>
                                <p:cTn id="94" presetID="1" presetClass="entr" presetSubtype="0" fill="hold" nodeType="withEffect">
                                  <p:stCondLst>
                                    <p:cond delay="0"/>
                                  </p:stCondLst>
                                  <p:childTnLst>
                                    <p:set>
                                      <p:cBhvr>
                                        <p:cTn id="95" dur="1" fill="hold">
                                          <p:stCondLst>
                                            <p:cond delay="499"/>
                                          </p:stCondLst>
                                        </p:cTn>
                                        <p:tgtEl>
                                          <p:spTgt spid="559"/>
                                        </p:tgtEl>
                                        <p:attrNameLst>
                                          <p:attrName>style.visibility</p:attrName>
                                        </p:attrNameLst>
                                      </p:cBhvr>
                                      <p:to>
                                        <p:strVal val="visible"/>
                                      </p:to>
                                    </p:set>
                                  </p:childTnLst>
                                </p:cTn>
                              </p:par>
                              <p:par>
                                <p:cTn id="96" presetID="6" presetClass="emph" presetSubtype="0" accel="100000" autoRev="1" fill="hold" nodeType="withEffect">
                                  <p:stCondLst>
                                    <p:cond delay="0"/>
                                  </p:stCondLst>
                                  <p:childTnLst>
                                    <p:animScale>
                                      <p:cBhvr>
                                        <p:cTn id="97" dur="500" fill="hold"/>
                                        <p:tgtEl>
                                          <p:spTgt spid="559"/>
                                        </p:tgtEl>
                                      </p:cBhvr>
                                      <p:by x="0" y="0"/>
                                    </p:animScale>
                                  </p:childTnLst>
                                </p:cTn>
                              </p:par>
                              <p:par>
                                <p:cTn id="98" presetID="1" presetClass="entr" presetSubtype="0" fill="hold" nodeType="withEffect">
                                  <p:stCondLst>
                                    <p:cond delay="0"/>
                                  </p:stCondLst>
                                  <p:childTnLst>
                                    <p:set>
                                      <p:cBhvr>
                                        <p:cTn id="99" dur="1" fill="hold">
                                          <p:stCondLst>
                                            <p:cond delay="499"/>
                                          </p:stCondLst>
                                        </p:cTn>
                                        <p:tgtEl>
                                          <p:spTgt spid="577"/>
                                        </p:tgtEl>
                                        <p:attrNameLst>
                                          <p:attrName>style.visibility</p:attrName>
                                        </p:attrNameLst>
                                      </p:cBhvr>
                                      <p:to>
                                        <p:strVal val="visible"/>
                                      </p:to>
                                    </p:set>
                                  </p:childTnLst>
                                </p:cTn>
                              </p:par>
                              <p:par>
                                <p:cTn id="100" presetID="6" presetClass="emph" presetSubtype="0" accel="100000" autoRev="1" fill="hold" nodeType="withEffect">
                                  <p:stCondLst>
                                    <p:cond delay="0"/>
                                  </p:stCondLst>
                                  <p:childTnLst>
                                    <p:animScale>
                                      <p:cBhvr>
                                        <p:cTn id="101" dur="500" fill="hold"/>
                                        <p:tgtEl>
                                          <p:spTgt spid="577"/>
                                        </p:tgtEl>
                                      </p:cBhvr>
                                      <p:by x="0" y="0"/>
                                    </p:animScale>
                                  </p:childTnLst>
                                </p:cTn>
                              </p:par>
                              <p:par>
                                <p:cTn id="102" presetID="1" presetClass="entr" presetSubtype="0" fill="hold" nodeType="withEffect">
                                  <p:stCondLst>
                                    <p:cond delay="0"/>
                                  </p:stCondLst>
                                  <p:childTnLst>
                                    <p:set>
                                      <p:cBhvr>
                                        <p:cTn id="103" dur="1" fill="hold">
                                          <p:stCondLst>
                                            <p:cond delay="499"/>
                                          </p:stCondLst>
                                        </p:cTn>
                                        <p:tgtEl>
                                          <p:spTgt spid="556"/>
                                        </p:tgtEl>
                                        <p:attrNameLst>
                                          <p:attrName>style.visibility</p:attrName>
                                        </p:attrNameLst>
                                      </p:cBhvr>
                                      <p:to>
                                        <p:strVal val="visible"/>
                                      </p:to>
                                    </p:set>
                                  </p:childTnLst>
                                </p:cTn>
                              </p:par>
                              <p:par>
                                <p:cTn id="104" presetID="6" presetClass="emph" presetSubtype="0" accel="100000" autoRev="1" fill="hold" nodeType="withEffect">
                                  <p:stCondLst>
                                    <p:cond delay="0"/>
                                  </p:stCondLst>
                                  <p:childTnLst>
                                    <p:animScale>
                                      <p:cBhvr>
                                        <p:cTn id="105" dur="500" fill="hold"/>
                                        <p:tgtEl>
                                          <p:spTgt spid="556"/>
                                        </p:tgtEl>
                                      </p:cBhvr>
                                      <p:by x="0" y="0"/>
                                    </p:animScale>
                                  </p:childTnLst>
                                </p:cTn>
                              </p:par>
                              <p:par>
                                <p:cTn id="106" presetID="1" presetClass="entr" presetSubtype="0" fill="hold" nodeType="withEffect">
                                  <p:stCondLst>
                                    <p:cond delay="0"/>
                                  </p:stCondLst>
                                  <p:childTnLst>
                                    <p:set>
                                      <p:cBhvr>
                                        <p:cTn id="107" dur="1" fill="hold">
                                          <p:stCondLst>
                                            <p:cond delay="499"/>
                                          </p:stCondLst>
                                        </p:cTn>
                                        <p:tgtEl>
                                          <p:spTgt spid="633"/>
                                        </p:tgtEl>
                                        <p:attrNameLst>
                                          <p:attrName>style.visibility</p:attrName>
                                        </p:attrNameLst>
                                      </p:cBhvr>
                                      <p:to>
                                        <p:strVal val="visible"/>
                                      </p:to>
                                    </p:set>
                                  </p:childTnLst>
                                </p:cTn>
                              </p:par>
                              <p:par>
                                <p:cTn id="108" presetID="6" presetClass="emph" presetSubtype="0" accel="100000" autoRev="1" fill="hold" nodeType="withEffect">
                                  <p:stCondLst>
                                    <p:cond delay="0"/>
                                  </p:stCondLst>
                                  <p:childTnLst>
                                    <p:animScale>
                                      <p:cBhvr>
                                        <p:cTn id="109" dur="500" fill="hold"/>
                                        <p:tgtEl>
                                          <p:spTgt spid="633"/>
                                        </p:tgtEl>
                                      </p:cBhvr>
                                      <p:by x="0" y="0"/>
                                    </p:animScale>
                                  </p:childTnLst>
                                </p:cTn>
                              </p:par>
                              <p:par>
                                <p:cTn id="110" presetID="1" presetClass="entr" presetSubtype="0" fill="hold" grpId="0" nodeType="withEffect">
                                  <p:stCondLst>
                                    <p:cond delay="0"/>
                                  </p:stCondLst>
                                  <p:childTnLst>
                                    <p:set>
                                      <p:cBhvr>
                                        <p:cTn id="111" dur="1" fill="hold">
                                          <p:stCondLst>
                                            <p:cond delay="499"/>
                                          </p:stCondLst>
                                        </p:cTn>
                                        <p:tgtEl>
                                          <p:spTgt spid="533"/>
                                        </p:tgtEl>
                                        <p:attrNameLst>
                                          <p:attrName>style.visibility</p:attrName>
                                        </p:attrNameLst>
                                      </p:cBhvr>
                                      <p:to>
                                        <p:strVal val="visible"/>
                                      </p:to>
                                    </p:set>
                                  </p:childTnLst>
                                </p:cTn>
                              </p:par>
                              <p:par>
                                <p:cTn id="112" presetID="6" presetClass="emph" presetSubtype="0" accel="100000" autoRev="1" fill="hold" grpId="1" nodeType="withEffect">
                                  <p:stCondLst>
                                    <p:cond delay="0"/>
                                  </p:stCondLst>
                                  <p:childTnLst>
                                    <p:animScale>
                                      <p:cBhvr>
                                        <p:cTn id="113" dur="500" fill="hold"/>
                                        <p:tgtEl>
                                          <p:spTgt spid="533"/>
                                        </p:tgtEl>
                                      </p:cBhvr>
                                      <p:by x="0" y="0"/>
                                    </p:animScale>
                                  </p:childTnLst>
                                </p:cTn>
                              </p:par>
                              <p:par>
                                <p:cTn id="114" presetID="1" presetClass="entr" presetSubtype="0" fill="hold" grpId="0" nodeType="withEffect">
                                  <p:stCondLst>
                                    <p:cond delay="0"/>
                                  </p:stCondLst>
                                  <p:childTnLst>
                                    <p:set>
                                      <p:cBhvr>
                                        <p:cTn id="115" dur="1" fill="hold">
                                          <p:stCondLst>
                                            <p:cond delay="499"/>
                                          </p:stCondLst>
                                        </p:cTn>
                                        <p:tgtEl>
                                          <p:spTgt spid="531"/>
                                        </p:tgtEl>
                                        <p:attrNameLst>
                                          <p:attrName>style.visibility</p:attrName>
                                        </p:attrNameLst>
                                      </p:cBhvr>
                                      <p:to>
                                        <p:strVal val="visible"/>
                                      </p:to>
                                    </p:set>
                                  </p:childTnLst>
                                </p:cTn>
                              </p:par>
                              <p:par>
                                <p:cTn id="116" presetID="6" presetClass="emph" presetSubtype="0" accel="100000" autoRev="1" fill="hold" grpId="1" nodeType="withEffect">
                                  <p:stCondLst>
                                    <p:cond delay="0"/>
                                  </p:stCondLst>
                                  <p:childTnLst>
                                    <p:animScale>
                                      <p:cBhvr>
                                        <p:cTn id="117" dur="500" fill="hold"/>
                                        <p:tgtEl>
                                          <p:spTgt spid="531"/>
                                        </p:tgtEl>
                                      </p:cBhvr>
                                      <p:by x="0" y="0"/>
                                    </p:animScale>
                                  </p:childTnLst>
                                </p:cTn>
                              </p:par>
                              <p:par>
                                <p:cTn id="118" presetID="22" presetClass="entr" presetSubtype="2" fill="hold" nodeType="withEffect">
                                  <p:stCondLst>
                                    <p:cond delay="0"/>
                                  </p:stCondLst>
                                  <p:childTnLst>
                                    <p:set>
                                      <p:cBhvr>
                                        <p:cTn id="119" dur="1" fill="hold">
                                          <p:stCondLst>
                                            <p:cond delay="0"/>
                                          </p:stCondLst>
                                        </p:cTn>
                                        <p:tgtEl>
                                          <p:spTgt spid="489"/>
                                        </p:tgtEl>
                                        <p:attrNameLst>
                                          <p:attrName>style.visibility</p:attrName>
                                        </p:attrNameLst>
                                      </p:cBhvr>
                                      <p:to>
                                        <p:strVal val="visible"/>
                                      </p:to>
                                    </p:set>
                                    <p:animEffect transition="in" filter="wipe(right)">
                                      <p:cBhvr>
                                        <p:cTn id="120" dur="500"/>
                                        <p:tgtEl>
                                          <p:spTgt spid="489"/>
                                        </p:tgtEl>
                                      </p:cBhvr>
                                    </p:animEffect>
                                  </p:childTnLst>
                                </p:cTn>
                              </p:par>
                              <p:par>
                                <p:cTn id="121" presetID="22" presetClass="entr" presetSubtype="8" fill="hold" nodeType="withEffect">
                                  <p:stCondLst>
                                    <p:cond delay="0"/>
                                  </p:stCondLst>
                                  <p:childTnLst>
                                    <p:set>
                                      <p:cBhvr>
                                        <p:cTn id="122" dur="1" fill="hold">
                                          <p:stCondLst>
                                            <p:cond delay="0"/>
                                          </p:stCondLst>
                                        </p:cTn>
                                        <p:tgtEl>
                                          <p:spTgt spid="499"/>
                                        </p:tgtEl>
                                        <p:attrNameLst>
                                          <p:attrName>style.visibility</p:attrName>
                                        </p:attrNameLst>
                                      </p:cBhvr>
                                      <p:to>
                                        <p:strVal val="visible"/>
                                      </p:to>
                                    </p:set>
                                    <p:animEffect transition="in" filter="wipe(left)">
                                      <p:cBhvr>
                                        <p:cTn id="123" dur="500"/>
                                        <p:tgtEl>
                                          <p:spTgt spid="499"/>
                                        </p:tgtEl>
                                      </p:cBhvr>
                                    </p:animEffect>
                                  </p:childTnLst>
                                </p:cTn>
                              </p:par>
                              <p:par>
                                <p:cTn id="124" presetID="22" presetClass="entr" presetSubtype="4" fill="hold" nodeType="withEffect">
                                  <p:stCondLst>
                                    <p:cond delay="0"/>
                                  </p:stCondLst>
                                  <p:childTnLst>
                                    <p:set>
                                      <p:cBhvr>
                                        <p:cTn id="125" dur="1" fill="hold">
                                          <p:stCondLst>
                                            <p:cond delay="0"/>
                                          </p:stCondLst>
                                        </p:cTn>
                                        <p:tgtEl>
                                          <p:spTgt spid="493"/>
                                        </p:tgtEl>
                                        <p:attrNameLst>
                                          <p:attrName>style.visibility</p:attrName>
                                        </p:attrNameLst>
                                      </p:cBhvr>
                                      <p:to>
                                        <p:strVal val="visible"/>
                                      </p:to>
                                    </p:set>
                                    <p:animEffect transition="in" filter="wipe(down)">
                                      <p:cBhvr>
                                        <p:cTn id="126" dur="500"/>
                                        <p:tgtEl>
                                          <p:spTgt spid="493"/>
                                        </p:tgtEl>
                                      </p:cBhvr>
                                    </p:animEffect>
                                  </p:childTnLst>
                                </p:cTn>
                              </p:par>
                              <p:par>
                                <p:cTn id="127" presetID="22" presetClass="entr" presetSubtype="2" fill="hold" nodeType="withEffect">
                                  <p:stCondLst>
                                    <p:cond delay="0"/>
                                  </p:stCondLst>
                                  <p:childTnLst>
                                    <p:set>
                                      <p:cBhvr>
                                        <p:cTn id="128" dur="1" fill="hold">
                                          <p:stCondLst>
                                            <p:cond delay="0"/>
                                          </p:stCondLst>
                                        </p:cTn>
                                        <p:tgtEl>
                                          <p:spTgt spid="529"/>
                                        </p:tgtEl>
                                        <p:attrNameLst>
                                          <p:attrName>style.visibility</p:attrName>
                                        </p:attrNameLst>
                                      </p:cBhvr>
                                      <p:to>
                                        <p:strVal val="visible"/>
                                      </p:to>
                                    </p:set>
                                    <p:animEffect transition="in" filter="wipe(right)">
                                      <p:cBhvr>
                                        <p:cTn id="129" dur="500"/>
                                        <p:tgtEl>
                                          <p:spTgt spid="529"/>
                                        </p:tgtEl>
                                      </p:cBhvr>
                                    </p:animEffect>
                                  </p:childTnLst>
                                </p:cTn>
                              </p:par>
                              <p:par>
                                <p:cTn id="130" presetID="22" presetClass="entr" presetSubtype="8" fill="hold" nodeType="withEffect">
                                  <p:stCondLst>
                                    <p:cond delay="0"/>
                                  </p:stCondLst>
                                  <p:childTnLst>
                                    <p:set>
                                      <p:cBhvr>
                                        <p:cTn id="131" dur="1" fill="hold">
                                          <p:stCondLst>
                                            <p:cond delay="0"/>
                                          </p:stCondLst>
                                        </p:cTn>
                                        <p:tgtEl>
                                          <p:spTgt spid="519"/>
                                        </p:tgtEl>
                                        <p:attrNameLst>
                                          <p:attrName>style.visibility</p:attrName>
                                        </p:attrNameLst>
                                      </p:cBhvr>
                                      <p:to>
                                        <p:strVal val="visible"/>
                                      </p:to>
                                    </p:set>
                                    <p:animEffect transition="in" filter="wipe(left)">
                                      <p:cBhvr>
                                        <p:cTn id="132" dur="500"/>
                                        <p:tgtEl>
                                          <p:spTgt spid="519"/>
                                        </p:tgtEl>
                                      </p:cBhvr>
                                    </p:animEffect>
                                  </p:childTnLst>
                                </p:cTn>
                              </p:par>
                              <p:par>
                                <p:cTn id="133" presetID="22" presetClass="entr" presetSubtype="1" fill="hold" nodeType="withEffect">
                                  <p:stCondLst>
                                    <p:cond delay="0"/>
                                  </p:stCondLst>
                                  <p:childTnLst>
                                    <p:set>
                                      <p:cBhvr>
                                        <p:cTn id="134" dur="1" fill="hold">
                                          <p:stCondLst>
                                            <p:cond delay="0"/>
                                          </p:stCondLst>
                                        </p:cTn>
                                        <p:tgtEl>
                                          <p:spTgt spid="514"/>
                                        </p:tgtEl>
                                        <p:attrNameLst>
                                          <p:attrName>style.visibility</p:attrName>
                                        </p:attrNameLst>
                                      </p:cBhvr>
                                      <p:to>
                                        <p:strVal val="visible"/>
                                      </p:to>
                                    </p:set>
                                    <p:animEffect transition="in" filter="wipe(up)">
                                      <p:cBhvr>
                                        <p:cTn id="135" dur="500"/>
                                        <p:tgtEl>
                                          <p:spTgt spid="514"/>
                                        </p:tgtEl>
                                      </p:cBhvr>
                                    </p:animEffect>
                                  </p:childTnLst>
                                </p:cTn>
                              </p:par>
                              <p:par>
                                <p:cTn id="136" presetID="16" presetClass="entr" presetSubtype="42" fill="hold" nodeType="withEffect">
                                  <p:stCondLst>
                                    <p:cond delay="0"/>
                                  </p:stCondLst>
                                  <p:childTnLst>
                                    <p:set>
                                      <p:cBhvr>
                                        <p:cTn id="137" dur="1" fill="hold">
                                          <p:stCondLst>
                                            <p:cond delay="0"/>
                                          </p:stCondLst>
                                        </p:cTn>
                                        <p:tgtEl>
                                          <p:spTgt spid="517"/>
                                        </p:tgtEl>
                                        <p:attrNameLst>
                                          <p:attrName>style.visibility</p:attrName>
                                        </p:attrNameLst>
                                      </p:cBhvr>
                                      <p:to>
                                        <p:strVal val="visible"/>
                                      </p:to>
                                    </p:set>
                                    <p:animEffect transition="in" filter="barn(outHorizontal)">
                                      <p:cBhvr>
                                        <p:cTn id="138" dur="500"/>
                                        <p:tgtEl>
                                          <p:spTgt spid="517"/>
                                        </p:tgtEl>
                                      </p:cBhvr>
                                    </p:animEffect>
                                  </p:childTnLst>
                                </p:cTn>
                              </p:par>
                              <p:par>
                                <p:cTn id="139" presetID="22" presetClass="entr" presetSubtype="1" fill="hold" nodeType="withEffect">
                                  <p:stCondLst>
                                    <p:cond delay="0"/>
                                  </p:stCondLst>
                                  <p:childTnLst>
                                    <p:set>
                                      <p:cBhvr>
                                        <p:cTn id="140" dur="1" fill="hold">
                                          <p:stCondLst>
                                            <p:cond delay="0"/>
                                          </p:stCondLst>
                                        </p:cTn>
                                        <p:tgtEl>
                                          <p:spTgt spid="528"/>
                                        </p:tgtEl>
                                        <p:attrNameLst>
                                          <p:attrName>style.visibility</p:attrName>
                                        </p:attrNameLst>
                                      </p:cBhvr>
                                      <p:to>
                                        <p:strVal val="visible"/>
                                      </p:to>
                                    </p:set>
                                    <p:animEffect transition="in" filter="wipe(up)">
                                      <p:cBhvr>
                                        <p:cTn id="141" dur="500"/>
                                        <p:tgtEl>
                                          <p:spTgt spid="528"/>
                                        </p:tgtEl>
                                      </p:cBhvr>
                                    </p:animEffect>
                                  </p:childTnLst>
                                </p:cTn>
                              </p:par>
                              <p:par>
                                <p:cTn id="142" presetID="22" presetClass="entr" presetSubtype="1" fill="hold" nodeType="withEffect">
                                  <p:stCondLst>
                                    <p:cond delay="0"/>
                                  </p:stCondLst>
                                  <p:childTnLst>
                                    <p:set>
                                      <p:cBhvr>
                                        <p:cTn id="143" dur="1" fill="hold">
                                          <p:stCondLst>
                                            <p:cond delay="0"/>
                                          </p:stCondLst>
                                        </p:cTn>
                                        <p:tgtEl>
                                          <p:spTgt spid="521"/>
                                        </p:tgtEl>
                                        <p:attrNameLst>
                                          <p:attrName>style.visibility</p:attrName>
                                        </p:attrNameLst>
                                      </p:cBhvr>
                                      <p:to>
                                        <p:strVal val="visible"/>
                                      </p:to>
                                    </p:set>
                                    <p:animEffect transition="in" filter="wipe(up)">
                                      <p:cBhvr>
                                        <p:cTn id="144" dur="500"/>
                                        <p:tgtEl>
                                          <p:spTgt spid="521"/>
                                        </p:tgtEl>
                                      </p:cBhvr>
                                    </p:animEffect>
                                  </p:childTnLst>
                                </p:cTn>
                              </p:par>
                              <p:par>
                                <p:cTn id="145" presetID="22" presetClass="entr" presetSubtype="4" fill="hold" nodeType="withEffect">
                                  <p:stCondLst>
                                    <p:cond delay="0"/>
                                  </p:stCondLst>
                                  <p:childTnLst>
                                    <p:set>
                                      <p:cBhvr>
                                        <p:cTn id="146" dur="1" fill="hold">
                                          <p:stCondLst>
                                            <p:cond delay="0"/>
                                          </p:stCondLst>
                                        </p:cTn>
                                        <p:tgtEl>
                                          <p:spTgt spid="496"/>
                                        </p:tgtEl>
                                        <p:attrNameLst>
                                          <p:attrName>style.visibility</p:attrName>
                                        </p:attrNameLst>
                                      </p:cBhvr>
                                      <p:to>
                                        <p:strVal val="visible"/>
                                      </p:to>
                                    </p:set>
                                    <p:animEffect transition="in" filter="wipe(down)">
                                      <p:cBhvr>
                                        <p:cTn id="147" dur="500"/>
                                        <p:tgtEl>
                                          <p:spTgt spid="496"/>
                                        </p:tgtEl>
                                      </p:cBhvr>
                                    </p:animEffect>
                                  </p:childTnLst>
                                </p:cTn>
                              </p:par>
                              <p:par>
                                <p:cTn id="148" presetID="22" presetClass="entr" presetSubtype="4" fill="hold" nodeType="withEffect">
                                  <p:stCondLst>
                                    <p:cond delay="0"/>
                                  </p:stCondLst>
                                  <p:childTnLst>
                                    <p:set>
                                      <p:cBhvr>
                                        <p:cTn id="149" dur="1" fill="hold">
                                          <p:stCondLst>
                                            <p:cond delay="0"/>
                                          </p:stCondLst>
                                        </p:cTn>
                                        <p:tgtEl>
                                          <p:spTgt spid="610"/>
                                        </p:tgtEl>
                                        <p:attrNameLst>
                                          <p:attrName>style.visibility</p:attrName>
                                        </p:attrNameLst>
                                      </p:cBhvr>
                                      <p:to>
                                        <p:strVal val="visible"/>
                                      </p:to>
                                    </p:set>
                                    <p:animEffect transition="in" filter="wipe(down)">
                                      <p:cBhvr>
                                        <p:cTn id="150" dur="500"/>
                                        <p:tgtEl>
                                          <p:spTgt spid="610"/>
                                        </p:tgtEl>
                                      </p:cBhvr>
                                    </p:animEffect>
                                  </p:childTnLst>
                                </p:cTn>
                              </p:par>
                              <p:par>
                                <p:cTn id="151" presetID="1" presetClass="entr" presetSubtype="0" fill="hold" grpId="0" nodeType="withEffect">
                                  <p:stCondLst>
                                    <p:cond delay="0"/>
                                  </p:stCondLst>
                                  <p:childTnLst>
                                    <p:set>
                                      <p:cBhvr>
                                        <p:cTn id="152" dur="1" fill="hold">
                                          <p:stCondLst>
                                            <p:cond delay="499"/>
                                          </p:stCondLst>
                                        </p:cTn>
                                        <p:tgtEl>
                                          <p:spTgt spid="535"/>
                                        </p:tgtEl>
                                        <p:attrNameLst>
                                          <p:attrName>style.visibility</p:attrName>
                                        </p:attrNameLst>
                                      </p:cBhvr>
                                      <p:to>
                                        <p:strVal val="visible"/>
                                      </p:to>
                                    </p:set>
                                  </p:childTnLst>
                                </p:cTn>
                              </p:par>
                              <p:par>
                                <p:cTn id="153" presetID="6" presetClass="emph" presetSubtype="0" accel="100000" autoRev="1" fill="hold" grpId="1" nodeType="withEffect">
                                  <p:stCondLst>
                                    <p:cond delay="0"/>
                                  </p:stCondLst>
                                  <p:childTnLst>
                                    <p:animScale>
                                      <p:cBhvr>
                                        <p:cTn id="154" dur="500" fill="hold"/>
                                        <p:tgtEl>
                                          <p:spTgt spid="535"/>
                                        </p:tgtEl>
                                      </p:cBhvr>
                                      <p:by x="0" y="0"/>
                                    </p:animScale>
                                  </p:childTnLst>
                                </p:cTn>
                              </p:par>
                              <p:par>
                                <p:cTn id="155" presetID="10" presetClass="entr" presetSubtype="0" fill="hold" grpId="0" nodeType="withEffect">
                                  <p:stCondLst>
                                    <p:cond delay="0"/>
                                  </p:stCondLst>
                                  <p:childTnLst>
                                    <p:set>
                                      <p:cBhvr>
                                        <p:cTn id="156" dur="1" fill="hold">
                                          <p:stCondLst>
                                            <p:cond delay="0"/>
                                          </p:stCondLst>
                                        </p:cTn>
                                        <p:tgtEl>
                                          <p:spTgt spid="617"/>
                                        </p:tgtEl>
                                        <p:attrNameLst>
                                          <p:attrName>style.visibility</p:attrName>
                                        </p:attrNameLst>
                                      </p:cBhvr>
                                      <p:to>
                                        <p:strVal val="visible"/>
                                      </p:to>
                                    </p:set>
                                    <p:animEffect transition="in" filter="fade">
                                      <p:cBhvr>
                                        <p:cTn id="157" dur="500"/>
                                        <p:tgtEl>
                                          <p:spTgt spid="6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22"/>
                                        </p:tgtEl>
                                        <p:attrNameLst>
                                          <p:attrName>style.visibility</p:attrName>
                                        </p:attrNameLst>
                                      </p:cBhvr>
                                      <p:to>
                                        <p:strVal val="visible"/>
                                      </p:to>
                                    </p:set>
                                    <p:animEffect transition="in" filter="fade">
                                      <p:cBhvr>
                                        <p:cTn id="160" dur="500"/>
                                        <p:tgtEl>
                                          <p:spTgt spid="62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79"/>
                                        </p:tgtEl>
                                        <p:attrNameLst>
                                          <p:attrName>style.visibility</p:attrName>
                                        </p:attrNameLst>
                                      </p:cBhvr>
                                      <p:to>
                                        <p:strVal val="visible"/>
                                      </p:to>
                                    </p:set>
                                    <p:animEffect transition="in" filter="fade">
                                      <p:cBhvr>
                                        <p:cTn id="163" dur="500"/>
                                        <p:tgtEl>
                                          <p:spTgt spid="47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24"/>
                                        </p:tgtEl>
                                        <p:attrNameLst>
                                          <p:attrName>style.visibility</p:attrName>
                                        </p:attrNameLst>
                                      </p:cBhvr>
                                      <p:to>
                                        <p:strVal val="visible"/>
                                      </p:to>
                                    </p:set>
                                    <p:animEffect transition="in" filter="fade">
                                      <p:cBhvr>
                                        <p:cTn id="166" dur="500"/>
                                        <p:tgtEl>
                                          <p:spTgt spid="62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3"/>
                                        </p:tgtEl>
                                        <p:attrNameLst>
                                          <p:attrName>style.visibility</p:attrName>
                                        </p:attrNameLst>
                                      </p:cBhvr>
                                      <p:to>
                                        <p:strVal val="visible"/>
                                      </p:to>
                                    </p:set>
                                    <p:animEffect transition="in" filter="fade">
                                      <p:cBhvr>
                                        <p:cTn id="169" dur="500"/>
                                        <p:tgtEl>
                                          <p:spTgt spid="62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28"/>
                                        </p:tgtEl>
                                        <p:attrNameLst>
                                          <p:attrName>style.visibility</p:attrName>
                                        </p:attrNameLst>
                                      </p:cBhvr>
                                      <p:to>
                                        <p:strVal val="visible"/>
                                      </p:to>
                                    </p:set>
                                    <p:animEffect transition="in" filter="fade">
                                      <p:cBhvr>
                                        <p:cTn id="172" dur="500"/>
                                        <p:tgtEl>
                                          <p:spTgt spid="62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32"/>
                                        </p:tgtEl>
                                        <p:attrNameLst>
                                          <p:attrName>style.visibility</p:attrName>
                                        </p:attrNameLst>
                                      </p:cBhvr>
                                      <p:to>
                                        <p:strVal val="visible"/>
                                      </p:to>
                                    </p:set>
                                    <p:animEffect transition="in" filter="fade">
                                      <p:cBhvr>
                                        <p:cTn id="175" dur="500"/>
                                        <p:tgtEl>
                                          <p:spTgt spid="632"/>
                                        </p:tgtEl>
                                      </p:cBhvr>
                                    </p:animEffect>
                                  </p:childTnLst>
                                </p:cTn>
                              </p:par>
                              <p:par>
                                <p:cTn id="176" presetID="22" presetClass="entr" presetSubtype="4" fill="hold" nodeType="withEffect">
                                  <p:stCondLst>
                                    <p:cond delay="0"/>
                                  </p:stCondLst>
                                  <p:childTnLst>
                                    <p:set>
                                      <p:cBhvr>
                                        <p:cTn id="177" dur="1" fill="hold">
                                          <p:stCondLst>
                                            <p:cond delay="0"/>
                                          </p:stCondLst>
                                        </p:cTn>
                                        <p:tgtEl>
                                          <p:spTgt spid="512"/>
                                        </p:tgtEl>
                                        <p:attrNameLst>
                                          <p:attrName>style.visibility</p:attrName>
                                        </p:attrNameLst>
                                      </p:cBhvr>
                                      <p:to>
                                        <p:strVal val="visible"/>
                                      </p:to>
                                    </p:set>
                                    <p:animEffect transition="in" filter="wipe(down)">
                                      <p:cBhvr>
                                        <p:cTn id="178" dur="500"/>
                                        <p:tgtEl>
                                          <p:spTgt spid="51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509"/>
                                        </p:tgtEl>
                                        <p:attrNameLst>
                                          <p:attrName>style.visibility</p:attrName>
                                        </p:attrNameLst>
                                      </p:cBhvr>
                                      <p:to>
                                        <p:strVal val="visible"/>
                                      </p:to>
                                    </p:set>
                                    <p:animEffect transition="in" filter="wipe(left)">
                                      <p:cBhvr>
                                        <p:cTn id="183" dur="500"/>
                                        <p:tgtEl>
                                          <p:spTgt spid="509"/>
                                        </p:tgtEl>
                                      </p:cBhvr>
                                    </p:animEffect>
                                  </p:childTnLst>
                                </p:cTn>
                              </p:par>
                              <p:par>
                                <p:cTn id="184" presetID="22" presetClass="entr" presetSubtype="4" fill="hold" nodeType="withEffect">
                                  <p:stCondLst>
                                    <p:cond delay="0"/>
                                  </p:stCondLst>
                                  <p:childTnLst>
                                    <p:set>
                                      <p:cBhvr>
                                        <p:cTn id="185" dur="1" fill="hold">
                                          <p:stCondLst>
                                            <p:cond delay="0"/>
                                          </p:stCondLst>
                                        </p:cTn>
                                        <p:tgtEl>
                                          <p:spTgt spid="507"/>
                                        </p:tgtEl>
                                        <p:attrNameLst>
                                          <p:attrName>style.visibility</p:attrName>
                                        </p:attrNameLst>
                                      </p:cBhvr>
                                      <p:to>
                                        <p:strVal val="visible"/>
                                      </p:to>
                                    </p:set>
                                    <p:animEffect transition="in" filter="wipe(down)">
                                      <p:cBhvr>
                                        <p:cTn id="186" dur="500"/>
                                        <p:tgtEl>
                                          <p:spTgt spid="507"/>
                                        </p:tgtEl>
                                      </p:cBhvr>
                                    </p:animEffect>
                                  </p:childTnLst>
                                </p:cTn>
                              </p:par>
                              <p:par>
                                <p:cTn id="187" presetID="22" presetClass="entr" presetSubtype="8" fill="hold" nodeType="withEffect">
                                  <p:stCondLst>
                                    <p:cond delay="0"/>
                                  </p:stCondLst>
                                  <p:childTnLst>
                                    <p:set>
                                      <p:cBhvr>
                                        <p:cTn id="188" dur="1" fill="hold">
                                          <p:stCondLst>
                                            <p:cond delay="0"/>
                                          </p:stCondLst>
                                        </p:cTn>
                                        <p:tgtEl>
                                          <p:spTgt spid="487"/>
                                        </p:tgtEl>
                                        <p:attrNameLst>
                                          <p:attrName>style.visibility</p:attrName>
                                        </p:attrNameLst>
                                      </p:cBhvr>
                                      <p:to>
                                        <p:strVal val="visible"/>
                                      </p:to>
                                    </p:set>
                                    <p:animEffect transition="in" filter="wipe(left)">
                                      <p:cBhvr>
                                        <p:cTn id="189" dur="500"/>
                                        <p:tgtEl>
                                          <p:spTgt spid="487"/>
                                        </p:tgtEl>
                                      </p:cBhvr>
                                    </p:animEffect>
                                  </p:childTnLst>
                                </p:cTn>
                              </p:par>
                              <p:par>
                                <p:cTn id="190" presetID="22" presetClass="entr" presetSubtype="2" fill="hold" nodeType="withEffect">
                                  <p:stCondLst>
                                    <p:cond delay="0"/>
                                  </p:stCondLst>
                                  <p:childTnLst>
                                    <p:set>
                                      <p:cBhvr>
                                        <p:cTn id="191" dur="1" fill="hold">
                                          <p:stCondLst>
                                            <p:cond delay="0"/>
                                          </p:stCondLst>
                                        </p:cTn>
                                        <p:tgtEl>
                                          <p:spTgt spid="572"/>
                                        </p:tgtEl>
                                        <p:attrNameLst>
                                          <p:attrName>style.visibility</p:attrName>
                                        </p:attrNameLst>
                                      </p:cBhvr>
                                      <p:to>
                                        <p:strVal val="visible"/>
                                      </p:to>
                                    </p:set>
                                    <p:animEffect transition="in" filter="wipe(right)">
                                      <p:cBhvr>
                                        <p:cTn id="192" dur="500"/>
                                        <p:tgtEl>
                                          <p:spTgt spid="572"/>
                                        </p:tgtEl>
                                      </p:cBhvr>
                                    </p:animEffect>
                                  </p:childTnLst>
                                </p:cTn>
                              </p:par>
                              <p:par>
                                <p:cTn id="193" presetID="22" presetClass="entr" presetSubtype="4" fill="hold" nodeType="withEffect">
                                  <p:stCondLst>
                                    <p:cond delay="0"/>
                                  </p:stCondLst>
                                  <p:childTnLst>
                                    <p:set>
                                      <p:cBhvr>
                                        <p:cTn id="194" dur="1" fill="hold">
                                          <p:stCondLst>
                                            <p:cond delay="0"/>
                                          </p:stCondLst>
                                        </p:cTn>
                                        <p:tgtEl>
                                          <p:spTgt spid="506"/>
                                        </p:tgtEl>
                                        <p:attrNameLst>
                                          <p:attrName>style.visibility</p:attrName>
                                        </p:attrNameLst>
                                      </p:cBhvr>
                                      <p:to>
                                        <p:strVal val="visible"/>
                                      </p:to>
                                    </p:set>
                                    <p:animEffect transition="in" filter="wipe(down)">
                                      <p:cBhvr>
                                        <p:cTn id="195" dur="500"/>
                                        <p:tgtEl>
                                          <p:spTgt spid="506"/>
                                        </p:tgtEl>
                                      </p:cBhvr>
                                    </p:animEffect>
                                  </p:childTnLst>
                                </p:cTn>
                              </p:par>
                              <p:par>
                                <p:cTn id="196" presetID="22" presetClass="entr" presetSubtype="1" fill="hold" nodeType="withEffect">
                                  <p:stCondLst>
                                    <p:cond delay="0"/>
                                  </p:stCondLst>
                                  <p:childTnLst>
                                    <p:set>
                                      <p:cBhvr>
                                        <p:cTn id="197" dur="1" fill="hold">
                                          <p:stCondLst>
                                            <p:cond delay="0"/>
                                          </p:stCondLst>
                                        </p:cTn>
                                        <p:tgtEl>
                                          <p:spTgt spid="501"/>
                                        </p:tgtEl>
                                        <p:attrNameLst>
                                          <p:attrName>style.visibility</p:attrName>
                                        </p:attrNameLst>
                                      </p:cBhvr>
                                      <p:to>
                                        <p:strVal val="visible"/>
                                      </p:to>
                                    </p:set>
                                    <p:animEffect transition="in" filter="wipe(up)">
                                      <p:cBhvr>
                                        <p:cTn id="198" dur="500"/>
                                        <p:tgtEl>
                                          <p:spTgt spid="501"/>
                                        </p:tgtEl>
                                      </p:cBhvr>
                                    </p:animEffect>
                                  </p:childTnLst>
                                </p:cTn>
                              </p:par>
                              <p:par>
                                <p:cTn id="199" presetID="22" presetClass="entr" presetSubtype="4" fill="hold" nodeType="withEffect">
                                  <p:stCondLst>
                                    <p:cond delay="0"/>
                                  </p:stCondLst>
                                  <p:childTnLst>
                                    <p:set>
                                      <p:cBhvr>
                                        <p:cTn id="200" dur="1" fill="hold">
                                          <p:stCondLst>
                                            <p:cond delay="0"/>
                                          </p:stCondLst>
                                        </p:cTn>
                                        <p:tgtEl>
                                          <p:spTgt spid="484"/>
                                        </p:tgtEl>
                                        <p:attrNameLst>
                                          <p:attrName>style.visibility</p:attrName>
                                        </p:attrNameLst>
                                      </p:cBhvr>
                                      <p:to>
                                        <p:strVal val="visible"/>
                                      </p:to>
                                    </p:set>
                                    <p:animEffect transition="in" filter="wipe(down)">
                                      <p:cBhvr>
                                        <p:cTn id="201" dur="500"/>
                                        <p:tgtEl>
                                          <p:spTgt spid="484"/>
                                        </p:tgtEl>
                                      </p:cBhvr>
                                    </p:animEffect>
                                  </p:childTnLst>
                                </p:cTn>
                              </p:par>
                              <p:par>
                                <p:cTn id="202" presetID="22" presetClass="entr" presetSubtype="4" fill="hold" nodeType="withEffect">
                                  <p:stCondLst>
                                    <p:cond delay="0"/>
                                  </p:stCondLst>
                                  <p:childTnLst>
                                    <p:set>
                                      <p:cBhvr>
                                        <p:cTn id="203" dur="1" fill="hold">
                                          <p:stCondLst>
                                            <p:cond delay="0"/>
                                          </p:stCondLst>
                                        </p:cTn>
                                        <p:tgtEl>
                                          <p:spTgt spid="485"/>
                                        </p:tgtEl>
                                        <p:attrNameLst>
                                          <p:attrName>style.visibility</p:attrName>
                                        </p:attrNameLst>
                                      </p:cBhvr>
                                      <p:to>
                                        <p:strVal val="visible"/>
                                      </p:to>
                                    </p:set>
                                    <p:animEffect transition="in" filter="wipe(down)">
                                      <p:cBhvr>
                                        <p:cTn id="204" dur="500"/>
                                        <p:tgtEl>
                                          <p:spTgt spid="485"/>
                                        </p:tgtEl>
                                      </p:cBhvr>
                                    </p:animEffect>
                                  </p:childTnLst>
                                </p:cTn>
                              </p:par>
                              <p:par>
                                <p:cTn id="205" presetID="22" presetClass="entr" presetSubtype="4" fill="hold" nodeType="withEffect">
                                  <p:stCondLst>
                                    <p:cond delay="0"/>
                                  </p:stCondLst>
                                  <p:childTnLst>
                                    <p:set>
                                      <p:cBhvr>
                                        <p:cTn id="206" dur="1" fill="hold">
                                          <p:stCondLst>
                                            <p:cond delay="0"/>
                                          </p:stCondLst>
                                        </p:cTn>
                                        <p:tgtEl>
                                          <p:spTgt spid="494"/>
                                        </p:tgtEl>
                                        <p:attrNameLst>
                                          <p:attrName>style.visibility</p:attrName>
                                        </p:attrNameLst>
                                      </p:cBhvr>
                                      <p:to>
                                        <p:strVal val="visible"/>
                                      </p:to>
                                    </p:set>
                                    <p:animEffect transition="in" filter="wipe(down)">
                                      <p:cBhvr>
                                        <p:cTn id="207" dur="500"/>
                                        <p:tgtEl>
                                          <p:spTgt spid="494"/>
                                        </p:tgtEl>
                                      </p:cBhvr>
                                    </p:animEffect>
                                  </p:childTnLst>
                                </p:cTn>
                              </p:par>
                              <p:par>
                                <p:cTn id="208" presetID="22" presetClass="entr" presetSubtype="8" fill="hold" nodeType="withEffect">
                                  <p:stCondLst>
                                    <p:cond delay="0"/>
                                  </p:stCondLst>
                                  <p:childTnLst>
                                    <p:set>
                                      <p:cBhvr>
                                        <p:cTn id="209" dur="1" fill="hold">
                                          <p:stCondLst>
                                            <p:cond delay="0"/>
                                          </p:stCondLst>
                                        </p:cTn>
                                        <p:tgtEl>
                                          <p:spTgt spid="483"/>
                                        </p:tgtEl>
                                        <p:attrNameLst>
                                          <p:attrName>style.visibility</p:attrName>
                                        </p:attrNameLst>
                                      </p:cBhvr>
                                      <p:to>
                                        <p:strVal val="visible"/>
                                      </p:to>
                                    </p:set>
                                    <p:animEffect transition="in" filter="wipe(left)">
                                      <p:cBhvr>
                                        <p:cTn id="210" dur="500"/>
                                        <p:tgtEl>
                                          <p:spTgt spid="483"/>
                                        </p:tgtEl>
                                      </p:cBhvr>
                                    </p:animEffect>
                                  </p:childTnLst>
                                </p:cTn>
                              </p:par>
                              <p:par>
                                <p:cTn id="211" presetID="22" presetClass="entr" presetSubtype="4" fill="hold"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wipe(down)">
                                      <p:cBhvr>
                                        <p:cTn id="213" dur="500"/>
                                        <p:tgtEl>
                                          <p:spTgt spid="482"/>
                                        </p:tgtEl>
                                      </p:cBhvr>
                                    </p:animEffect>
                                  </p:childTnLst>
                                </p:cTn>
                              </p:par>
                              <p:par>
                                <p:cTn id="214" presetID="22" presetClass="entr" presetSubtype="2" fill="hold" nodeType="withEffect">
                                  <p:stCondLst>
                                    <p:cond delay="0"/>
                                  </p:stCondLst>
                                  <p:childTnLst>
                                    <p:set>
                                      <p:cBhvr>
                                        <p:cTn id="215" dur="1" fill="hold">
                                          <p:stCondLst>
                                            <p:cond delay="0"/>
                                          </p:stCondLst>
                                        </p:cTn>
                                        <p:tgtEl>
                                          <p:spTgt spid="530"/>
                                        </p:tgtEl>
                                        <p:attrNameLst>
                                          <p:attrName>style.visibility</p:attrName>
                                        </p:attrNameLst>
                                      </p:cBhvr>
                                      <p:to>
                                        <p:strVal val="visible"/>
                                      </p:to>
                                    </p:set>
                                    <p:animEffect transition="in" filter="wipe(right)">
                                      <p:cBhvr>
                                        <p:cTn id="216" dur="500"/>
                                        <p:tgtEl>
                                          <p:spTgt spid="530"/>
                                        </p:tgtEl>
                                      </p:cBhvr>
                                    </p:animEffect>
                                  </p:childTnLst>
                                </p:cTn>
                              </p:par>
                              <p:par>
                                <p:cTn id="217" presetID="22" presetClass="entr" presetSubtype="4" fill="hold" nodeType="withEffect">
                                  <p:stCondLst>
                                    <p:cond delay="0"/>
                                  </p:stCondLst>
                                  <p:childTnLst>
                                    <p:set>
                                      <p:cBhvr>
                                        <p:cTn id="218" dur="1" fill="hold">
                                          <p:stCondLst>
                                            <p:cond delay="0"/>
                                          </p:stCondLst>
                                        </p:cTn>
                                        <p:tgtEl>
                                          <p:spTgt spid="516"/>
                                        </p:tgtEl>
                                        <p:attrNameLst>
                                          <p:attrName>style.visibility</p:attrName>
                                        </p:attrNameLst>
                                      </p:cBhvr>
                                      <p:to>
                                        <p:strVal val="visible"/>
                                      </p:to>
                                    </p:set>
                                    <p:animEffect transition="in" filter="wipe(down)">
                                      <p:cBhvr>
                                        <p:cTn id="219" dur="500"/>
                                        <p:tgtEl>
                                          <p:spTgt spid="516"/>
                                        </p:tgtEl>
                                      </p:cBhvr>
                                    </p:animEffect>
                                  </p:childTnLst>
                                </p:cTn>
                              </p:par>
                              <p:par>
                                <p:cTn id="220" presetID="16" presetClass="entr" presetSubtype="37" fill="hold" nodeType="withEffect">
                                  <p:stCondLst>
                                    <p:cond delay="0"/>
                                  </p:stCondLst>
                                  <p:childTnLst>
                                    <p:set>
                                      <p:cBhvr>
                                        <p:cTn id="221" dur="1" fill="hold">
                                          <p:stCondLst>
                                            <p:cond delay="0"/>
                                          </p:stCondLst>
                                        </p:cTn>
                                        <p:tgtEl>
                                          <p:spTgt spid="486"/>
                                        </p:tgtEl>
                                        <p:attrNameLst>
                                          <p:attrName>style.visibility</p:attrName>
                                        </p:attrNameLst>
                                      </p:cBhvr>
                                      <p:to>
                                        <p:strVal val="visible"/>
                                      </p:to>
                                    </p:set>
                                    <p:animEffect transition="in" filter="barn(outVertical)">
                                      <p:cBhvr>
                                        <p:cTn id="222" dur="500"/>
                                        <p:tgtEl>
                                          <p:spTgt spid="486"/>
                                        </p:tgtEl>
                                      </p:cBhvr>
                                    </p:animEffect>
                                  </p:childTnLst>
                                </p:cTn>
                              </p:par>
                              <p:par>
                                <p:cTn id="223" presetID="22" presetClass="entr" presetSubtype="8" fill="hold" nodeType="withEffect">
                                  <p:stCondLst>
                                    <p:cond delay="0"/>
                                  </p:stCondLst>
                                  <p:childTnLst>
                                    <p:set>
                                      <p:cBhvr>
                                        <p:cTn id="224" dur="1" fill="hold">
                                          <p:stCondLst>
                                            <p:cond delay="0"/>
                                          </p:stCondLst>
                                        </p:cTn>
                                        <p:tgtEl>
                                          <p:spTgt spid="513"/>
                                        </p:tgtEl>
                                        <p:attrNameLst>
                                          <p:attrName>style.visibility</p:attrName>
                                        </p:attrNameLst>
                                      </p:cBhvr>
                                      <p:to>
                                        <p:strVal val="visible"/>
                                      </p:to>
                                    </p:set>
                                    <p:animEffect transition="in" filter="wipe(left)">
                                      <p:cBhvr>
                                        <p:cTn id="225" dur="500"/>
                                        <p:tgtEl>
                                          <p:spTgt spid="513"/>
                                        </p:tgtEl>
                                      </p:cBhvr>
                                    </p:animEffect>
                                  </p:childTnLst>
                                </p:cTn>
                              </p:par>
                              <p:par>
                                <p:cTn id="226" presetID="22" presetClass="entr" presetSubtype="1" fill="hold" nodeType="withEffect">
                                  <p:stCondLst>
                                    <p:cond delay="0"/>
                                  </p:stCondLst>
                                  <p:childTnLst>
                                    <p:set>
                                      <p:cBhvr>
                                        <p:cTn id="227" dur="1" fill="hold">
                                          <p:stCondLst>
                                            <p:cond delay="0"/>
                                          </p:stCondLst>
                                        </p:cTn>
                                        <p:tgtEl>
                                          <p:spTgt spid="515"/>
                                        </p:tgtEl>
                                        <p:attrNameLst>
                                          <p:attrName>style.visibility</p:attrName>
                                        </p:attrNameLst>
                                      </p:cBhvr>
                                      <p:to>
                                        <p:strVal val="visible"/>
                                      </p:to>
                                    </p:set>
                                    <p:animEffect transition="in" filter="wipe(up)">
                                      <p:cBhvr>
                                        <p:cTn id="228" dur="500"/>
                                        <p:tgtEl>
                                          <p:spTgt spid="515"/>
                                        </p:tgtEl>
                                      </p:cBhvr>
                                    </p:animEffect>
                                  </p:childTnLst>
                                </p:cTn>
                              </p:par>
                              <p:par>
                                <p:cTn id="229" presetID="22" presetClass="entr" presetSubtype="1" fill="hold" nodeType="withEffect">
                                  <p:stCondLst>
                                    <p:cond delay="0"/>
                                  </p:stCondLst>
                                  <p:childTnLst>
                                    <p:set>
                                      <p:cBhvr>
                                        <p:cTn id="230" dur="1" fill="hold">
                                          <p:stCondLst>
                                            <p:cond delay="0"/>
                                          </p:stCondLst>
                                        </p:cTn>
                                        <p:tgtEl>
                                          <p:spTgt spid="495"/>
                                        </p:tgtEl>
                                        <p:attrNameLst>
                                          <p:attrName>style.visibility</p:attrName>
                                        </p:attrNameLst>
                                      </p:cBhvr>
                                      <p:to>
                                        <p:strVal val="visible"/>
                                      </p:to>
                                    </p:set>
                                    <p:animEffect transition="in" filter="wipe(up)">
                                      <p:cBhvr>
                                        <p:cTn id="231" dur="500"/>
                                        <p:tgtEl>
                                          <p:spTgt spid="495"/>
                                        </p:tgtEl>
                                      </p:cBhvr>
                                    </p:animEffect>
                                  </p:childTnLst>
                                </p:cTn>
                              </p:par>
                              <p:par>
                                <p:cTn id="232" presetID="22" presetClass="entr" presetSubtype="8" fill="hold" nodeType="withEffect">
                                  <p:stCondLst>
                                    <p:cond delay="0"/>
                                  </p:stCondLst>
                                  <p:childTnLst>
                                    <p:set>
                                      <p:cBhvr>
                                        <p:cTn id="233" dur="1" fill="hold">
                                          <p:stCondLst>
                                            <p:cond delay="0"/>
                                          </p:stCondLst>
                                        </p:cTn>
                                        <p:tgtEl>
                                          <p:spTgt spid="511"/>
                                        </p:tgtEl>
                                        <p:attrNameLst>
                                          <p:attrName>style.visibility</p:attrName>
                                        </p:attrNameLst>
                                      </p:cBhvr>
                                      <p:to>
                                        <p:strVal val="visible"/>
                                      </p:to>
                                    </p:set>
                                    <p:animEffect transition="in" filter="wipe(left)">
                                      <p:cBhvr>
                                        <p:cTn id="234" dur="500"/>
                                        <p:tgtEl>
                                          <p:spTgt spid="511"/>
                                        </p:tgtEl>
                                      </p:cBhvr>
                                    </p:animEffect>
                                  </p:childTnLst>
                                </p:cTn>
                              </p:par>
                              <p:par>
                                <p:cTn id="235" presetID="22" presetClass="entr" presetSubtype="8" fill="hold" nodeType="withEffect">
                                  <p:stCondLst>
                                    <p:cond delay="0"/>
                                  </p:stCondLst>
                                  <p:childTnLst>
                                    <p:set>
                                      <p:cBhvr>
                                        <p:cTn id="236" dur="1" fill="hold">
                                          <p:stCondLst>
                                            <p:cond delay="0"/>
                                          </p:stCondLst>
                                        </p:cTn>
                                        <p:tgtEl>
                                          <p:spTgt spid="504"/>
                                        </p:tgtEl>
                                        <p:attrNameLst>
                                          <p:attrName>style.visibility</p:attrName>
                                        </p:attrNameLst>
                                      </p:cBhvr>
                                      <p:to>
                                        <p:strVal val="visible"/>
                                      </p:to>
                                    </p:set>
                                    <p:animEffect transition="in" filter="wipe(left)">
                                      <p:cBhvr>
                                        <p:cTn id="237" dur="500"/>
                                        <p:tgtEl>
                                          <p:spTgt spid="504"/>
                                        </p:tgtEl>
                                      </p:cBhvr>
                                    </p:animEffect>
                                  </p:childTnLst>
                                </p:cTn>
                              </p:par>
                              <p:par>
                                <p:cTn id="238" presetID="22" presetClass="entr" presetSubtype="8" fill="hold" nodeType="withEffect">
                                  <p:stCondLst>
                                    <p:cond delay="0"/>
                                  </p:stCondLst>
                                  <p:childTnLst>
                                    <p:set>
                                      <p:cBhvr>
                                        <p:cTn id="239" dur="1" fill="hold">
                                          <p:stCondLst>
                                            <p:cond delay="0"/>
                                          </p:stCondLst>
                                        </p:cTn>
                                        <p:tgtEl>
                                          <p:spTgt spid="503"/>
                                        </p:tgtEl>
                                        <p:attrNameLst>
                                          <p:attrName>style.visibility</p:attrName>
                                        </p:attrNameLst>
                                      </p:cBhvr>
                                      <p:to>
                                        <p:strVal val="visible"/>
                                      </p:to>
                                    </p:set>
                                    <p:animEffect transition="in" filter="wipe(left)">
                                      <p:cBhvr>
                                        <p:cTn id="240" dur="500"/>
                                        <p:tgtEl>
                                          <p:spTgt spid="503"/>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609"/>
                                        </p:tgtEl>
                                        <p:attrNameLst>
                                          <p:attrName>style.visibility</p:attrName>
                                        </p:attrNameLst>
                                      </p:cBhvr>
                                      <p:to>
                                        <p:strVal val="visible"/>
                                      </p:to>
                                    </p:set>
                                    <p:animEffect transition="in" filter="fade">
                                      <p:cBhvr>
                                        <p:cTn id="243" dur="500"/>
                                        <p:tgtEl>
                                          <p:spTgt spid="609"/>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36"/>
                                        </p:tgtEl>
                                        <p:attrNameLst>
                                          <p:attrName>style.visibility</p:attrName>
                                        </p:attrNameLst>
                                      </p:cBhvr>
                                      <p:to>
                                        <p:strVal val="visible"/>
                                      </p:to>
                                    </p:set>
                                    <p:animEffect transition="in" filter="fade">
                                      <p:cBhvr>
                                        <p:cTn id="246" dur="500"/>
                                        <p:tgtEl>
                                          <p:spTgt spid="636"/>
                                        </p:tgtEl>
                                      </p:cBhvr>
                                    </p:animEffect>
                                  </p:childTnLst>
                                </p:cTn>
                              </p:par>
                              <p:par>
                                <p:cTn id="247" presetID="1" presetClass="entr" presetSubtype="0" fill="hold" grpId="0" nodeType="withEffect">
                                  <p:stCondLst>
                                    <p:cond delay="0"/>
                                  </p:stCondLst>
                                  <p:childTnLst>
                                    <p:set>
                                      <p:cBhvr>
                                        <p:cTn id="248" dur="1" fill="hold">
                                          <p:stCondLst>
                                            <p:cond delay="499"/>
                                          </p:stCondLst>
                                        </p:cTn>
                                        <p:tgtEl>
                                          <p:spTgt spid="534"/>
                                        </p:tgtEl>
                                        <p:attrNameLst>
                                          <p:attrName>style.visibility</p:attrName>
                                        </p:attrNameLst>
                                      </p:cBhvr>
                                      <p:to>
                                        <p:strVal val="visible"/>
                                      </p:to>
                                    </p:set>
                                  </p:childTnLst>
                                </p:cTn>
                              </p:par>
                              <p:par>
                                <p:cTn id="249" presetID="6" presetClass="emph" presetSubtype="0" accel="100000" autoRev="1" fill="hold" grpId="1" nodeType="withEffect">
                                  <p:stCondLst>
                                    <p:cond delay="0"/>
                                  </p:stCondLst>
                                  <p:childTnLst>
                                    <p:animScale>
                                      <p:cBhvr>
                                        <p:cTn id="250" dur="500" fill="hold"/>
                                        <p:tgtEl>
                                          <p:spTgt spid="534"/>
                                        </p:tgtEl>
                                      </p:cBhvr>
                                      <p:by x="0" y="0"/>
                                    </p:animScale>
                                  </p:childTnLst>
                                </p:cTn>
                              </p:par>
                              <p:par>
                                <p:cTn id="251" presetID="1" presetClass="entr" presetSubtype="0" fill="hold" nodeType="withEffect">
                                  <p:stCondLst>
                                    <p:cond delay="0"/>
                                  </p:stCondLst>
                                  <p:childTnLst>
                                    <p:set>
                                      <p:cBhvr>
                                        <p:cTn id="252" dur="1" fill="hold">
                                          <p:stCondLst>
                                            <p:cond delay="499"/>
                                          </p:stCondLst>
                                        </p:cTn>
                                        <p:tgtEl>
                                          <p:spTgt spid="562"/>
                                        </p:tgtEl>
                                        <p:attrNameLst>
                                          <p:attrName>style.visibility</p:attrName>
                                        </p:attrNameLst>
                                      </p:cBhvr>
                                      <p:to>
                                        <p:strVal val="visible"/>
                                      </p:to>
                                    </p:set>
                                  </p:childTnLst>
                                </p:cTn>
                              </p:par>
                              <p:par>
                                <p:cTn id="253" presetID="6" presetClass="emph" presetSubtype="0" accel="100000" autoRev="1" fill="hold" nodeType="withEffect">
                                  <p:stCondLst>
                                    <p:cond delay="0"/>
                                  </p:stCondLst>
                                  <p:childTnLst>
                                    <p:animScale>
                                      <p:cBhvr>
                                        <p:cTn id="254" dur="500" fill="hold"/>
                                        <p:tgtEl>
                                          <p:spTgt spid="562"/>
                                        </p:tgtEl>
                                      </p:cBhvr>
                                      <p:by x="0" y="0"/>
                                    </p:animScale>
                                  </p:childTnLst>
                                </p:cTn>
                              </p:par>
                              <p:par>
                                <p:cTn id="255" presetID="1" presetClass="entr" presetSubtype="0" fill="hold" nodeType="withEffect">
                                  <p:stCondLst>
                                    <p:cond delay="0"/>
                                  </p:stCondLst>
                                  <p:childTnLst>
                                    <p:set>
                                      <p:cBhvr>
                                        <p:cTn id="256" dur="1" fill="hold">
                                          <p:stCondLst>
                                            <p:cond delay="499"/>
                                          </p:stCondLst>
                                        </p:cTn>
                                        <p:tgtEl>
                                          <p:spTgt spid="573"/>
                                        </p:tgtEl>
                                        <p:attrNameLst>
                                          <p:attrName>style.visibility</p:attrName>
                                        </p:attrNameLst>
                                      </p:cBhvr>
                                      <p:to>
                                        <p:strVal val="visible"/>
                                      </p:to>
                                    </p:set>
                                  </p:childTnLst>
                                </p:cTn>
                              </p:par>
                              <p:par>
                                <p:cTn id="257" presetID="6" presetClass="emph" presetSubtype="0" accel="100000" autoRev="1" fill="hold" nodeType="withEffect">
                                  <p:stCondLst>
                                    <p:cond delay="0"/>
                                  </p:stCondLst>
                                  <p:childTnLst>
                                    <p:animScale>
                                      <p:cBhvr>
                                        <p:cTn id="258" dur="500" fill="hold"/>
                                        <p:tgtEl>
                                          <p:spTgt spid="573"/>
                                        </p:tgtEl>
                                      </p:cBhvr>
                                      <p:by x="0" y="0"/>
                                    </p:animScale>
                                  </p:childTnLst>
                                </p:cTn>
                              </p:par>
                              <p:par>
                                <p:cTn id="259" presetID="1" presetClass="entr" presetSubtype="0" fill="hold" nodeType="withEffect">
                                  <p:stCondLst>
                                    <p:cond delay="0"/>
                                  </p:stCondLst>
                                  <p:childTnLst>
                                    <p:set>
                                      <p:cBhvr>
                                        <p:cTn id="260" dur="1" fill="hold">
                                          <p:stCondLst>
                                            <p:cond delay="499"/>
                                          </p:stCondLst>
                                        </p:cTn>
                                        <p:tgtEl>
                                          <p:spTgt spid="538"/>
                                        </p:tgtEl>
                                        <p:attrNameLst>
                                          <p:attrName>style.visibility</p:attrName>
                                        </p:attrNameLst>
                                      </p:cBhvr>
                                      <p:to>
                                        <p:strVal val="visible"/>
                                      </p:to>
                                    </p:set>
                                  </p:childTnLst>
                                </p:cTn>
                              </p:par>
                              <p:par>
                                <p:cTn id="261" presetID="6" presetClass="emph" presetSubtype="0" accel="100000" autoRev="1" fill="hold" nodeType="withEffect">
                                  <p:stCondLst>
                                    <p:cond delay="0"/>
                                  </p:stCondLst>
                                  <p:childTnLst>
                                    <p:animScale>
                                      <p:cBhvr>
                                        <p:cTn id="262" dur="500" fill="hold"/>
                                        <p:tgtEl>
                                          <p:spTgt spid="538"/>
                                        </p:tgtEl>
                                      </p:cBhvr>
                                      <p:by x="0" y="0"/>
                                    </p:animScale>
                                  </p:childTnLst>
                                </p:cTn>
                              </p:par>
                              <p:par>
                                <p:cTn id="263" presetID="1" presetClass="entr" presetSubtype="0" fill="hold" nodeType="withEffect">
                                  <p:stCondLst>
                                    <p:cond delay="0"/>
                                  </p:stCondLst>
                                  <p:childTnLst>
                                    <p:set>
                                      <p:cBhvr>
                                        <p:cTn id="264" dur="1" fill="hold">
                                          <p:stCondLst>
                                            <p:cond delay="499"/>
                                          </p:stCondLst>
                                        </p:cTn>
                                        <p:tgtEl>
                                          <p:spTgt spid="569"/>
                                        </p:tgtEl>
                                        <p:attrNameLst>
                                          <p:attrName>style.visibility</p:attrName>
                                        </p:attrNameLst>
                                      </p:cBhvr>
                                      <p:to>
                                        <p:strVal val="visible"/>
                                      </p:to>
                                    </p:set>
                                  </p:childTnLst>
                                </p:cTn>
                              </p:par>
                              <p:par>
                                <p:cTn id="265" presetID="6" presetClass="emph" presetSubtype="0" accel="100000" autoRev="1" fill="hold" nodeType="withEffect">
                                  <p:stCondLst>
                                    <p:cond delay="0"/>
                                  </p:stCondLst>
                                  <p:childTnLst>
                                    <p:animScale>
                                      <p:cBhvr>
                                        <p:cTn id="266" dur="500" fill="hold"/>
                                        <p:tgtEl>
                                          <p:spTgt spid="569"/>
                                        </p:tgtEl>
                                      </p:cBhvr>
                                      <p:by x="0" y="0"/>
                                    </p:animScale>
                                  </p:childTnLst>
                                </p:cTn>
                              </p:par>
                              <p:par>
                                <p:cTn id="267" presetID="1" presetClass="entr" presetSubtype="0" fill="hold" nodeType="withEffect">
                                  <p:stCondLst>
                                    <p:cond delay="0"/>
                                  </p:stCondLst>
                                  <p:childTnLst>
                                    <p:set>
                                      <p:cBhvr>
                                        <p:cTn id="268" dur="1" fill="hold">
                                          <p:stCondLst>
                                            <p:cond delay="499"/>
                                          </p:stCondLst>
                                        </p:cTn>
                                        <p:tgtEl>
                                          <p:spTgt spid="565"/>
                                        </p:tgtEl>
                                        <p:attrNameLst>
                                          <p:attrName>style.visibility</p:attrName>
                                        </p:attrNameLst>
                                      </p:cBhvr>
                                      <p:to>
                                        <p:strVal val="visible"/>
                                      </p:to>
                                    </p:set>
                                  </p:childTnLst>
                                </p:cTn>
                              </p:par>
                              <p:par>
                                <p:cTn id="269" presetID="6" presetClass="emph" presetSubtype="0" accel="100000" autoRev="1" fill="hold" nodeType="withEffect">
                                  <p:stCondLst>
                                    <p:cond delay="0"/>
                                  </p:stCondLst>
                                  <p:childTnLst>
                                    <p:animScale>
                                      <p:cBhvr>
                                        <p:cTn id="270" dur="500" fill="hold"/>
                                        <p:tgtEl>
                                          <p:spTgt spid="565"/>
                                        </p:tgtEl>
                                      </p:cBhvr>
                                      <p:by x="0" y="0"/>
                                    </p:animScale>
                                  </p:childTnLst>
                                </p:cTn>
                              </p:par>
                              <p:par>
                                <p:cTn id="271" presetID="1" presetClass="entr" presetSubtype="0" fill="hold" nodeType="withEffect">
                                  <p:stCondLst>
                                    <p:cond delay="0"/>
                                  </p:stCondLst>
                                  <p:childTnLst>
                                    <p:set>
                                      <p:cBhvr>
                                        <p:cTn id="272" dur="1" fill="hold">
                                          <p:stCondLst>
                                            <p:cond delay="499"/>
                                          </p:stCondLst>
                                        </p:cTn>
                                        <p:tgtEl>
                                          <p:spTgt spid="553"/>
                                        </p:tgtEl>
                                        <p:attrNameLst>
                                          <p:attrName>style.visibility</p:attrName>
                                        </p:attrNameLst>
                                      </p:cBhvr>
                                      <p:to>
                                        <p:strVal val="visible"/>
                                      </p:to>
                                    </p:set>
                                  </p:childTnLst>
                                </p:cTn>
                              </p:par>
                              <p:par>
                                <p:cTn id="273" presetID="6" presetClass="emph" presetSubtype="0" accel="100000" autoRev="1" fill="hold" nodeType="withEffect">
                                  <p:stCondLst>
                                    <p:cond delay="0"/>
                                  </p:stCondLst>
                                  <p:childTnLst>
                                    <p:animScale>
                                      <p:cBhvr>
                                        <p:cTn id="274" dur="500" fill="hold"/>
                                        <p:tgtEl>
                                          <p:spTgt spid="553"/>
                                        </p:tgtEl>
                                      </p:cBhvr>
                                      <p:by x="0" y="0"/>
                                    </p:animScale>
                                  </p:childTnLst>
                                </p:cTn>
                              </p:par>
                              <p:par>
                                <p:cTn id="275" presetID="1" presetClass="entr" presetSubtype="0" fill="hold" grpId="0" nodeType="withEffect">
                                  <p:stCondLst>
                                    <p:cond delay="0"/>
                                  </p:stCondLst>
                                  <p:childTnLst>
                                    <p:set>
                                      <p:cBhvr>
                                        <p:cTn id="276" dur="1" fill="hold">
                                          <p:stCondLst>
                                            <p:cond delay="499"/>
                                          </p:stCondLst>
                                        </p:cTn>
                                        <p:tgtEl>
                                          <p:spTgt spid="536"/>
                                        </p:tgtEl>
                                        <p:attrNameLst>
                                          <p:attrName>style.visibility</p:attrName>
                                        </p:attrNameLst>
                                      </p:cBhvr>
                                      <p:to>
                                        <p:strVal val="visible"/>
                                      </p:to>
                                    </p:set>
                                  </p:childTnLst>
                                </p:cTn>
                              </p:par>
                              <p:par>
                                <p:cTn id="277" presetID="6" presetClass="emph" presetSubtype="0" accel="100000" autoRev="1" fill="hold" grpId="1" nodeType="withEffect">
                                  <p:stCondLst>
                                    <p:cond delay="0"/>
                                  </p:stCondLst>
                                  <p:childTnLst>
                                    <p:animScale>
                                      <p:cBhvr>
                                        <p:cTn id="278" dur="500" fill="hold"/>
                                        <p:tgtEl>
                                          <p:spTgt spid="536"/>
                                        </p:tgtEl>
                                      </p:cBhvr>
                                      <p:by x="0" y="0"/>
                                    </p:animScale>
                                  </p:childTnLst>
                                </p:cTn>
                              </p:par>
                              <p:par>
                                <p:cTn id="279" presetID="22" presetClass="entr" presetSubtype="4" fill="hold" nodeType="withEffect">
                                  <p:stCondLst>
                                    <p:cond delay="0"/>
                                  </p:stCondLst>
                                  <p:childTnLst>
                                    <p:set>
                                      <p:cBhvr>
                                        <p:cTn id="280" dur="1" fill="hold">
                                          <p:stCondLst>
                                            <p:cond delay="0"/>
                                          </p:stCondLst>
                                        </p:cTn>
                                        <p:tgtEl>
                                          <p:spTgt spid="523"/>
                                        </p:tgtEl>
                                        <p:attrNameLst>
                                          <p:attrName>style.visibility</p:attrName>
                                        </p:attrNameLst>
                                      </p:cBhvr>
                                      <p:to>
                                        <p:strVal val="visible"/>
                                      </p:to>
                                    </p:set>
                                    <p:animEffect transition="in" filter="wipe(down)">
                                      <p:cBhvr>
                                        <p:cTn id="281" dur="500"/>
                                        <p:tgtEl>
                                          <p:spTgt spid="523"/>
                                        </p:tgtEl>
                                      </p:cBhvr>
                                    </p:animEffect>
                                  </p:childTnLst>
                                </p:cTn>
                              </p:par>
                            </p:childTnLst>
                          </p:cTn>
                        </p:par>
                      </p:childTnLst>
                    </p:cTn>
                  </p:par>
                  <p:par>
                    <p:cTn id="282" fill="hold">
                      <p:stCondLst>
                        <p:cond delay="indefinite"/>
                      </p:stCondLst>
                      <p:childTnLst>
                        <p:par>
                          <p:cTn id="283" fill="hold">
                            <p:stCondLst>
                              <p:cond delay="0"/>
                            </p:stCondLst>
                            <p:childTnLst>
                              <p:par>
                                <p:cTn id="284" presetID="16" presetClass="entr" presetSubtype="42" fill="hold" nodeType="clickEffect">
                                  <p:stCondLst>
                                    <p:cond delay="0"/>
                                  </p:stCondLst>
                                  <p:childTnLst>
                                    <p:set>
                                      <p:cBhvr>
                                        <p:cTn id="285" dur="1" fill="hold">
                                          <p:stCondLst>
                                            <p:cond delay="0"/>
                                          </p:stCondLst>
                                        </p:cTn>
                                        <p:tgtEl>
                                          <p:spTgt spid="525"/>
                                        </p:tgtEl>
                                        <p:attrNameLst>
                                          <p:attrName>style.visibility</p:attrName>
                                        </p:attrNameLst>
                                      </p:cBhvr>
                                      <p:to>
                                        <p:strVal val="visible"/>
                                      </p:to>
                                    </p:set>
                                    <p:animEffect transition="in" filter="barn(outHorizontal)">
                                      <p:cBhvr>
                                        <p:cTn id="286" dur="500"/>
                                        <p:tgtEl>
                                          <p:spTgt spid="525"/>
                                        </p:tgtEl>
                                      </p:cBhvr>
                                    </p:animEffect>
                                  </p:childTnLst>
                                </p:cTn>
                              </p:par>
                              <p:par>
                                <p:cTn id="287" presetID="22" presetClass="entr" presetSubtype="8" fill="hold" nodeType="withEffect">
                                  <p:stCondLst>
                                    <p:cond delay="0"/>
                                  </p:stCondLst>
                                  <p:childTnLst>
                                    <p:set>
                                      <p:cBhvr>
                                        <p:cTn id="288" dur="1" fill="hold">
                                          <p:stCondLst>
                                            <p:cond delay="0"/>
                                          </p:stCondLst>
                                        </p:cTn>
                                        <p:tgtEl>
                                          <p:spTgt spid="524"/>
                                        </p:tgtEl>
                                        <p:attrNameLst>
                                          <p:attrName>style.visibility</p:attrName>
                                        </p:attrNameLst>
                                      </p:cBhvr>
                                      <p:to>
                                        <p:strVal val="visible"/>
                                      </p:to>
                                    </p:set>
                                    <p:animEffect transition="in" filter="wipe(left)">
                                      <p:cBhvr>
                                        <p:cTn id="289" dur="500"/>
                                        <p:tgtEl>
                                          <p:spTgt spid="524"/>
                                        </p:tgtEl>
                                      </p:cBhvr>
                                    </p:animEffect>
                                  </p:childTnLst>
                                </p:cTn>
                              </p:par>
                              <p:par>
                                <p:cTn id="290" presetID="22" presetClass="entr" presetSubtype="8" fill="hold" nodeType="withEffect">
                                  <p:stCondLst>
                                    <p:cond delay="0"/>
                                  </p:stCondLst>
                                  <p:childTnLst>
                                    <p:set>
                                      <p:cBhvr>
                                        <p:cTn id="291" dur="1" fill="hold">
                                          <p:stCondLst>
                                            <p:cond delay="0"/>
                                          </p:stCondLst>
                                        </p:cTn>
                                        <p:tgtEl>
                                          <p:spTgt spid="500"/>
                                        </p:tgtEl>
                                        <p:attrNameLst>
                                          <p:attrName>style.visibility</p:attrName>
                                        </p:attrNameLst>
                                      </p:cBhvr>
                                      <p:to>
                                        <p:strVal val="visible"/>
                                      </p:to>
                                    </p:set>
                                    <p:animEffect transition="in" filter="wipe(left)">
                                      <p:cBhvr>
                                        <p:cTn id="292" dur="500"/>
                                        <p:tgtEl>
                                          <p:spTgt spid="500"/>
                                        </p:tgtEl>
                                      </p:cBhvr>
                                    </p:animEffect>
                                  </p:childTnLst>
                                </p:cTn>
                              </p:par>
                              <p:par>
                                <p:cTn id="293" presetID="22" presetClass="entr" presetSubtype="4" fill="hold" nodeType="withEffect">
                                  <p:stCondLst>
                                    <p:cond delay="0"/>
                                  </p:stCondLst>
                                  <p:childTnLst>
                                    <p:set>
                                      <p:cBhvr>
                                        <p:cTn id="294" dur="1" fill="hold">
                                          <p:stCondLst>
                                            <p:cond delay="0"/>
                                          </p:stCondLst>
                                        </p:cTn>
                                        <p:tgtEl>
                                          <p:spTgt spid="502"/>
                                        </p:tgtEl>
                                        <p:attrNameLst>
                                          <p:attrName>style.visibility</p:attrName>
                                        </p:attrNameLst>
                                      </p:cBhvr>
                                      <p:to>
                                        <p:strVal val="visible"/>
                                      </p:to>
                                    </p:set>
                                    <p:animEffect transition="in" filter="wipe(down)">
                                      <p:cBhvr>
                                        <p:cTn id="295" dur="500"/>
                                        <p:tgtEl>
                                          <p:spTgt spid="502"/>
                                        </p:tgtEl>
                                      </p:cBhvr>
                                    </p:animEffect>
                                  </p:childTnLst>
                                </p:cTn>
                              </p:par>
                              <p:par>
                                <p:cTn id="296" presetID="22" presetClass="entr" presetSubtype="4" fill="hold" nodeType="withEffect">
                                  <p:stCondLst>
                                    <p:cond delay="0"/>
                                  </p:stCondLst>
                                  <p:childTnLst>
                                    <p:set>
                                      <p:cBhvr>
                                        <p:cTn id="297" dur="1" fill="hold">
                                          <p:stCondLst>
                                            <p:cond delay="0"/>
                                          </p:stCondLst>
                                        </p:cTn>
                                        <p:tgtEl>
                                          <p:spTgt spid="520"/>
                                        </p:tgtEl>
                                        <p:attrNameLst>
                                          <p:attrName>style.visibility</p:attrName>
                                        </p:attrNameLst>
                                      </p:cBhvr>
                                      <p:to>
                                        <p:strVal val="visible"/>
                                      </p:to>
                                    </p:set>
                                    <p:animEffect transition="in" filter="wipe(down)">
                                      <p:cBhvr>
                                        <p:cTn id="298" dur="500"/>
                                        <p:tgtEl>
                                          <p:spTgt spid="520"/>
                                        </p:tgtEl>
                                      </p:cBhvr>
                                    </p:animEffect>
                                  </p:childTnLst>
                                </p:cTn>
                              </p:par>
                              <p:par>
                                <p:cTn id="299" presetID="22" presetClass="entr" presetSubtype="2" fill="hold" nodeType="withEffect">
                                  <p:stCondLst>
                                    <p:cond delay="0"/>
                                  </p:stCondLst>
                                  <p:childTnLst>
                                    <p:set>
                                      <p:cBhvr>
                                        <p:cTn id="300" dur="1" fill="hold">
                                          <p:stCondLst>
                                            <p:cond delay="0"/>
                                          </p:stCondLst>
                                        </p:cTn>
                                        <p:tgtEl>
                                          <p:spTgt spid="510"/>
                                        </p:tgtEl>
                                        <p:attrNameLst>
                                          <p:attrName>style.visibility</p:attrName>
                                        </p:attrNameLst>
                                      </p:cBhvr>
                                      <p:to>
                                        <p:strVal val="visible"/>
                                      </p:to>
                                    </p:set>
                                    <p:animEffect transition="in" filter="wipe(right)">
                                      <p:cBhvr>
                                        <p:cTn id="301" dur="500"/>
                                        <p:tgtEl>
                                          <p:spTgt spid="510"/>
                                        </p:tgtEl>
                                      </p:cBhvr>
                                    </p:animEffect>
                                  </p:childTnLst>
                                </p:cTn>
                              </p:par>
                              <p:par>
                                <p:cTn id="302" presetID="22" presetClass="entr" presetSubtype="4" fill="hold" nodeType="withEffect">
                                  <p:stCondLst>
                                    <p:cond delay="0"/>
                                  </p:stCondLst>
                                  <p:childTnLst>
                                    <p:set>
                                      <p:cBhvr>
                                        <p:cTn id="303" dur="1" fill="hold">
                                          <p:stCondLst>
                                            <p:cond delay="0"/>
                                          </p:stCondLst>
                                        </p:cTn>
                                        <p:tgtEl>
                                          <p:spTgt spid="527"/>
                                        </p:tgtEl>
                                        <p:attrNameLst>
                                          <p:attrName>style.visibility</p:attrName>
                                        </p:attrNameLst>
                                      </p:cBhvr>
                                      <p:to>
                                        <p:strVal val="visible"/>
                                      </p:to>
                                    </p:set>
                                    <p:animEffect transition="in" filter="wipe(down)">
                                      <p:cBhvr>
                                        <p:cTn id="304" dur="500"/>
                                        <p:tgtEl>
                                          <p:spTgt spid="527"/>
                                        </p:tgtEl>
                                      </p:cBhvr>
                                    </p:animEffect>
                                  </p:childTnLst>
                                </p:cTn>
                              </p:par>
                              <p:par>
                                <p:cTn id="305" presetID="22" presetClass="entr" presetSubtype="1" fill="hold" nodeType="withEffect">
                                  <p:stCondLst>
                                    <p:cond delay="0"/>
                                  </p:stCondLst>
                                  <p:childTnLst>
                                    <p:set>
                                      <p:cBhvr>
                                        <p:cTn id="306" dur="1" fill="hold">
                                          <p:stCondLst>
                                            <p:cond delay="0"/>
                                          </p:stCondLst>
                                        </p:cTn>
                                        <p:tgtEl>
                                          <p:spTgt spid="526"/>
                                        </p:tgtEl>
                                        <p:attrNameLst>
                                          <p:attrName>style.visibility</p:attrName>
                                        </p:attrNameLst>
                                      </p:cBhvr>
                                      <p:to>
                                        <p:strVal val="visible"/>
                                      </p:to>
                                    </p:set>
                                    <p:animEffect transition="in" filter="wipe(up)">
                                      <p:cBhvr>
                                        <p:cTn id="307" dur="500"/>
                                        <p:tgtEl>
                                          <p:spTgt spid="526"/>
                                        </p:tgtEl>
                                      </p:cBhvr>
                                    </p:animEffect>
                                  </p:childTnLst>
                                </p:cTn>
                              </p:par>
                              <p:par>
                                <p:cTn id="308" presetID="22" presetClass="entr" presetSubtype="4" fill="hold" nodeType="withEffect">
                                  <p:stCondLst>
                                    <p:cond delay="0"/>
                                  </p:stCondLst>
                                  <p:childTnLst>
                                    <p:set>
                                      <p:cBhvr>
                                        <p:cTn id="309" dur="1" fill="hold">
                                          <p:stCondLst>
                                            <p:cond delay="0"/>
                                          </p:stCondLst>
                                        </p:cTn>
                                        <p:tgtEl>
                                          <p:spTgt spid="522"/>
                                        </p:tgtEl>
                                        <p:attrNameLst>
                                          <p:attrName>style.visibility</p:attrName>
                                        </p:attrNameLst>
                                      </p:cBhvr>
                                      <p:to>
                                        <p:strVal val="visible"/>
                                      </p:to>
                                    </p:set>
                                    <p:animEffect transition="in" filter="wipe(down)">
                                      <p:cBhvr>
                                        <p:cTn id="310" dur="500"/>
                                        <p:tgtEl>
                                          <p:spTgt spid="522"/>
                                        </p:tgtEl>
                                      </p:cBhvr>
                                    </p:animEffect>
                                  </p:childTnLst>
                                </p:cTn>
                              </p:par>
                              <p:par>
                                <p:cTn id="311" presetID="22" presetClass="entr" presetSubtype="2" fill="hold" nodeType="withEffect">
                                  <p:stCondLst>
                                    <p:cond delay="0"/>
                                  </p:stCondLst>
                                  <p:childTnLst>
                                    <p:set>
                                      <p:cBhvr>
                                        <p:cTn id="312" dur="1" fill="hold">
                                          <p:stCondLst>
                                            <p:cond delay="0"/>
                                          </p:stCondLst>
                                        </p:cTn>
                                        <p:tgtEl>
                                          <p:spTgt spid="518"/>
                                        </p:tgtEl>
                                        <p:attrNameLst>
                                          <p:attrName>style.visibility</p:attrName>
                                        </p:attrNameLst>
                                      </p:cBhvr>
                                      <p:to>
                                        <p:strVal val="visible"/>
                                      </p:to>
                                    </p:set>
                                    <p:animEffect transition="in" filter="wipe(right)">
                                      <p:cBhvr>
                                        <p:cTn id="313" dur="500"/>
                                        <p:tgtEl>
                                          <p:spTgt spid="518"/>
                                        </p:tgtEl>
                                      </p:cBhvr>
                                    </p:animEffect>
                                  </p:childTnLst>
                                </p:cTn>
                              </p:par>
                              <p:par>
                                <p:cTn id="314" presetID="22" presetClass="entr" presetSubtype="4" fill="hold" nodeType="withEffect">
                                  <p:stCondLst>
                                    <p:cond delay="0"/>
                                  </p:stCondLst>
                                  <p:childTnLst>
                                    <p:set>
                                      <p:cBhvr>
                                        <p:cTn id="315" dur="1" fill="hold">
                                          <p:stCondLst>
                                            <p:cond delay="0"/>
                                          </p:stCondLst>
                                        </p:cTn>
                                        <p:tgtEl>
                                          <p:spTgt spid="505"/>
                                        </p:tgtEl>
                                        <p:attrNameLst>
                                          <p:attrName>style.visibility</p:attrName>
                                        </p:attrNameLst>
                                      </p:cBhvr>
                                      <p:to>
                                        <p:strVal val="visible"/>
                                      </p:to>
                                    </p:set>
                                    <p:animEffect transition="in" filter="wipe(down)">
                                      <p:cBhvr>
                                        <p:cTn id="316" dur="500"/>
                                        <p:tgtEl>
                                          <p:spTgt spid="505"/>
                                        </p:tgtEl>
                                      </p:cBhvr>
                                    </p:animEffect>
                                  </p:childTnLst>
                                </p:cTn>
                              </p:par>
                              <p:par>
                                <p:cTn id="317" presetID="22" presetClass="entr" presetSubtype="1" fill="hold" nodeType="withEffect">
                                  <p:stCondLst>
                                    <p:cond delay="0"/>
                                  </p:stCondLst>
                                  <p:childTnLst>
                                    <p:set>
                                      <p:cBhvr>
                                        <p:cTn id="318" dur="1" fill="hold">
                                          <p:stCondLst>
                                            <p:cond delay="0"/>
                                          </p:stCondLst>
                                        </p:cTn>
                                        <p:tgtEl>
                                          <p:spTgt spid="508"/>
                                        </p:tgtEl>
                                        <p:attrNameLst>
                                          <p:attrName>style.visibility</p:attrName>
                                        </p:attrNameLst>
                                      </p:cBhvr>
                                      <p:to>
                                        <p:strVal val="visible"/>
                                      </p:to>
                                    </p:set>
                                    <p:animEffect transition="in" filter="wipe(up)">
                                      <p:cBhvr>
                                        <p:cTn id="319" dur="500"/>
                                        <p:tgtEl>
                                          <p:spTgt spid="508"/>
                                        </p:tgtEl>
                                      </p:cBhvr>
                                    </p:animEffect>
                                  </p:childTnLst>
                                </p:cTn>
                              </p:par>
                              <p:par>
                                <p:cTn id="320" presetID="22" presetClass="entr" presetSubtype="4" fill="hold" nodeType="withEffect">
                                  <p:stCondLst>
                                    <p:cond delay="0"/>
                                  </p:stCondLst>
                                  <p:childTnLst>
                                    <p:set>
                                      <p:cBhvr>
                                        <p:cTn id="321" dur="1" fill="hold">
                                          <p:stCondLst>
                                            <p:cond delay="0"/>
                                          </p:stCondLst>
                                        </p:cTn>
                                        <p:tgtEl>
                                          <p:spTgt spid="492"/>
                                        </p:tgtEl>
                                        <p:attrNameLst>
                                          <p:attrName>style.visibility</p:attrName>
                                        </p:attrNameLst>
                                      </p:cBhvr>
                                      <p:to>
                                        <p:strVal val="visible"/>
                                      </p:to>
                                    </p:set>
                                    <p:animEffect transition="in" filter="wipe(down)">
                                      <p:cBhvr>
                                        <p:cTn id="322" dur="500"/>
                                        <p:tgtEl>
                                          <p:spTgt spid="492"/>
                                        </p:tgtEl>
                                      </p:cBhvr>
                                    </p:animEffect>
                                  </p:childTnLst>
                                </p:cTn>
                              </p:par>
                              <p:par>
                                <p:cTn id="323" presetID="22" presetClass="entr" presetSubtype="4" fill="hold" nodeType="withEffect">
                                  <p:stCondLst>
                                    <p:cond delay="0"/>
                                  </p:stCondLst>
                                  <p:childTnLst>
                                    <p:set>
                                      <p:cBhvr>
                                        <p:cTn id="324" dur="1" fill="hold">
                                          <p:stCondLst>
                                            <p:cond delay="0"/>
                                          </p:stCondLst>
                                        </p:cTn>
                                        <p:tgtEl>
                                          <p:spTgt spid="490"/>
                                        </p:tgtEl>
                                        <p:attrNameLst>
                                          <p:attrName>style.visibility</p:attrName>
                                        </p:attrNameLst>
                                      </p:cBhvr>
                                      <p:to>
                                        <p:strVal val="visible"/>
                                      </p:to>
                                    </p:set>
                                    <p:animEffect transition="in" filter="wipe(down)">
                                      <p:cBhvr>
                                        <p:cTn id="325" dur="500"/>
                                        <p:tgtEl>
                                          <p:spTgt spid="490"/>
                                        </p:tgtEl>
                                      </p:cBhvr>
                                    </p:animEffect>
                                  </p:childTnLst>
                                </p:cTn>
                              </p:par>
                              <p:par>
                                <p:cTn id="326" presetID="22" presetClass="entr" presetSubtype="8" fill="hold" nodeType="withEffect">
                                  <p:stCondLst>
                                    <p:cond delay="0"/>
                                  </p:stCondLst>
                                  <p:childTnLst>
                                    <p:set>
                                      <p:cBhvr>
                                        <p:cTn id="327" dur="1" fill="hold">
                                          <p:stCondLst>
                                            <p:cond delay="0"/>
                                          </p:stCondLst>
                                        </p:cTn>
                                        <p:tgtEl>
                                          <p:spTgt spid="498"/>
                                        </p:tgtEl>
                                        <p:attrNameLst>
                                          <p:attrName>style.visibility</p:attrName>
                                        </p:attrNameLst>
                                      </p:cBhvr>
                                      <p:to>
                                        <p:strVal val="visible"/>
                                      </p:to>
                                    </p:set>
                                    <p:animEffect transition="in" filter="wipe(left)">
                                      <p:cBhvr>
                                        <p:cTn id="328" dur="500"/>
                                        <p:tgtEl>
                                          <p:spTgt spid="498"/>
                                        </p:tgtEl>
                                      </p:cBhvr>
                                    </p:animEffect>
                                  </p:childTnLst>
                                </p:cTn>
                              </p:par>
                              <p:par>
                                <p:cTn id="329" presetID="22" presetClass="entr" presetSubtype="2" fill="hold" nodeType="withEffect">
                                  <p:stCondLst>
                                    <p:cond delay="0"/>
                                  </p:stCondLst>
                                  <p:childTnLst>
                                    <p:set>
                                      <p:cBhvr>
                                        <p:cTn id="330" dur="1" fill="hold">
                                          <p:stCondLst>
                                            <p:cond delay="0"/>
                                          </p:stCondLst>
                                        </p:cTn>
                                        <p:tgtEl>
                                          <p:spTgt spid="491"/>
                                        </p:tgtEl>
                                        <p:attrNameLst>
                                          <p:attrName>style.visibility</p:attrName>
                                        </p:attrNameLst>
                                      </p:cBhvr>
                                      <p:to>
                                        <p:strVal val="visible"/>
                                      </p:to>
                                    </p:set>
                                    <p:animEffect transition="in" filter="wipe(right)">
                                      <p:cBhvr>
                                        <p:cTn id="331" dur="500"/>
                                        <p:tgtEl>
                                          <p:spTgt spid="491"/>
                                        </p:tgtEl>
                                      </p:cBhvr>
                                    </p:animEffect>
                                  </p:childTnLst>
                                </p:cTn>
                              </p:par>
                              <p:par>
                                <p:cTn id="332" presetID="22" presetClass="entr" presetSubtype="8" fill="hold" nodeType="withEffect">
                                  <p:stCondLst>
                                    <p:cond delay="0"/>
                                  </p:stCondLst>
                                  <p:childTnLst>
                                    <p:set>
                                      <p:cBhvr>
                                        <p:cTn id="333" dur="1" fill="hold">
                                          <p:stCondLst>
                                            <p:cond delay="0"/>
                                          </p:stCondLst>
                                        </p:cTn>
                                        <p:tgtEl>
                                          <p:spTgt spid="568"/>
                                        </p:tgtEl>
                                        <p:attrNameLst>
                                          <p:attrName>style.visibility</p:attrName>
                                        </p:attrNameLst>
                                      </p:cBhvr>
                                      <p:to>
                                        <p:strVal val="visible"/>
                                      </p:to>
                                    </p:set>
                                    <p:animEffect transition="in" filter="wipe(left)">
                                      <p:cBhvr>
                                        <p:cTn id="334" dur="500"/>
                                        <p:tgtEl>
                                          <p:spTgt spid="568"/>
                                        </p:tgtEl>
                                      </p:cBhvr>
                                    </p:animEffect>
                                  </p:childTnLst>
                                </p:cTn>
                              </p:par>
                              <p:par>
                                <p:cTn id="335" presetID="22" presetClass="entr" presetSubtype="2" fill="hold" nodeType="withEffect">
                                  <p:stCondLst>
                                    <p:cond delay="0"/>
                                  </p:stCondLst>
                                  <p:childTnLst>
                                    <p:set>
                                      <p:cBhvr>
                                        <p:cTn id="336" dur="1" fill="hold">
                                          <p:stCondLst>
                                            <p:cond delay="0"/>
                                          </p:stCondLst>
                                        </p:cTn>
                                        <p:tgtEl>
                                          <p:spTgt spid="576"/>
                                        </p:tgtEl>
                                        <p:attrNameLst>
                                          <p:attrName>style.visibility</p:attrName>
                                        </p:attrNameLst>
                                      </p:cBhvr>
                                      <p:to>
                                        <p:strVal val="visible"/>
                                      </p:to>
                                    </p:set>
                                    <p:animEffect transition="in" filter="wipe(right)">
                                      <p:cBhvr>
                                        <p:cTn id="337" dur="500"/>
                                        <p:tgtEl>
                                          <p:spTgt spid="576"/>
                                        </p:tgtEl>
                                      </p:cBhvr>
                                    </p:animEffect>
                                  </p:childTnLst>
                                </p:cTn>
                              </p:par>
                              <p:par>
                                <p:cTn id="338" presetID="1" presetClass="entr" presetSubtype="0" fill="hold" nodeType="withEffect">
                                  <p:stCondLst>
                                    <p:cond delay="0"/>
                                  </p:stCondLst>
                                  <p:childTnLst>
                                    <p:set>
                                      <p:cBhvr>
                                        <p:cTn id="339" dur="1" fill="hold">
                                          <p:stCondLst>
                                            <p:cond delay="499"/>
                                          </p:stCondLst>
                                        </p:cTn>
                                        <p:tgtEl>
                                          <p:spTgt spid="541"/>
                                        </p:tgtEl>
                                        <p:attrNameLst>
                                          <p:attrName>style.visibility</p:attrName>
                                        </p:attrNameLst>
                                      </p:cBhvr>
                                      <p:to>
                                        <p:strVal val="visible"/>
                                      </p:to>
                                    </p:set>
                                  </p:childTnLst>
                                </p:cTn>
                              </p:par>
                              <p:par>
                                <p:cTn id="340" presetID="6" presetClass="emph" presetSubtype="0" accel="100000" autoRev="1" fill="hold" nodeType="withEffect">
                                  <p:stCondLst>
                                    <p:cond delay="0"/>
                                  </p:stCondLst>
                                  <p:childTnLst>
                                    <p:animScale>
                                      <p:cBhvr>
                                        <p:cTn id="341" dur="500" fill="hold"/>
                                        <p:tgtEl>
                                          <p:spTgt spid="541"/>
                                        </p:tgtEl>
                                      </p:cBhvr>
                                      <p:by x="0" y="0"/>
                                    </p:animScale>
                                  </p:childTnLst>
                                </p:cTn>
                              </p:par>
                              <p:par>
                                <p:cTn id="342" presetID="1" presetClass="entr" presetSubtype="0" fill="hold" nodeType="withEffect">
                                  <p:stCondLst>
                                    <p:cond delay="0"/>
                                  </p:stCondLst>
                                  <p:childTnLst>
                                    <p:set>
                                      <p:cBhvr>
                                        <p:cTn id="343" dur="1" fill="hold">
                                          <p:stCondLst>
                                            <p:cond delay="499"/>
                                          </p:stCondLst>
                                        </p:cTn>
                                        <p:tgtEl>
                                          <p:spTgt spid="544"/>
                                        </p:tgtEl>
                                        <p:attrNameLst>
                                          <p:attrName>style.visibility</p:attrName>
                                        </p:attrNameLst>
                                      </p:cBhvr>
                                      <p:to>
                                        <p:strVal val="visible"/>
                                      </p:to>
                                    </p:set>
                                  </p:childTnLst>
                                </p:cTn>
                              </p:par>
                              <p:par>
                                <p:cTn id="344" presetID="6" presetClass="emph" presetSubtype="0" accel="100000" autoRev="1" fill="hold" nodeType="withEffect">
                                  <p:stCondLst>
                                    <p:cond delay="0"/>
                                  </p:stCondLst>
                                  <p:childTnLst>
                                    <p:animScale>
                                      <p:cBhvr>
                                        <p:cTn id="345" dur="500" fill="hold"/>
                                        <p:tgtEl>
                                          <p:spTgt spid="544"/>
                                        </p:tgtEl>
                                      </p:cBhvr>
                                      <p:by x="0" y="0"/>
                                    </p:animScale>
                                  </p:childTnLst>
                                </p:cTn>
                              </p:par>
                              <p:par>
                                <p:cTn id="346" presetID="1" presetClass="entr" presetSubtype="0" fill="hold" nodeType="withEffect">
                                  <p:stCondLst>
                                    <p:cond delay="0"/>
                                  </p:stCondLst>
                                  <p:childTnLst>
                                    <p:set>
                                      <p:cBhvr>
                                        <p:cTn id="347" dur="1" fill="hold">
                                          <p:stCondLst>
                                            <p:cond delay="499"/>
                                          </p:stCondLst>
                                        </p:cTn>
                                        <p:tgtEl>
                                          <p:spTgt spid="547"/>
                                        </p:tgtEl>
                                        <p:attrNameLst>
                                          <p:attrName>style.visibility</p:attrName>
                                        </p:attrNameLst>
                                      </p:cBhvr>
                                      <p:to>
                                        <p:strVal val="visible"/>
                                      </p:to>
                                    </p:set>
                                  </p:childTnLst>
                                </p:cTn>
                              </p:par>
                              <p:par>
                                <p:cTn id="348" presetID="6" presetClass="emph" presetSubtype="0" accel="100000" autoRev="1" fill="hold" nodeType="withEffect">
                                  <p:stCondLst>
                                    <p:cond delay="0"/>
                                  </p:stCondLst>
                                  <p:childTnLst>
                                    <p:animScale>
                                      <p:cBhvr>
                                        <p:cTn id="349" dur="500" fill="hold"/>
                                        <p:tgtEl>
                                          <p:spTgt spid="547"/>
                                        </p:tgtEl>
                                      </p:cBhvr>
                                      <p:by x="0" y="0"/>
                                    </p:animScale>
                                  </p:childTnLst>
                                </p:cTn>
                              </p:par>
                              <p:par>
                                <p:cTn id="350" presetID="1" presetClass="entr" presetSubtype="0" fill="hold" nodeType="withEffect">
                                  <p:stCondLst>
                                    <p:cond delay="0"/>
                                  </p:stCondLst>
                                  <p:childTnLst>
                                    <p:set>
                                      <p:cBhvr>
                                        <p:cTn id="351" dur="1" fill="hold">
                                          <p:stCondLst>
                                            <p:cond delay="499"/>
                                          </p:stCondLst>
                                        </p:cTn>
                                        <p:tgtEl>
                                          <p:spTgt spid="550"/>
                                        </p:tgtEl>
                                        <p:attrNameLst>
                                          <p:attrName>style.visibility</p:attrName>
                                        </p:attrNameLst>
                                      </p:cBhvr>
                                      <p:to>
                                        <p:strVal val="visible"/>
                                      </p:to>
                                    </p:set>
                                  </p:childTnLst>
                                </p:cTn>
                              </p:par>
                              <p:par>
                                <p:cTn id="352" presetID="6" presetClass="emph" presetSubtype="0" accel="100000" autoRev="1" fill="hold" nodeType="withEffect">
                                  <p:stCondLst>
                                    <p:cond delay="0"/>
                                  </p:stCondLst>
                                  <p:childTnLst>
                                    <p:animScale>
                                      <p:cBhvr>
                                        <p:cTn id="353" dur="500" fill="hold"/>
                                        <p:tgtEl>
                                          <p:spTgt spid="550"/>
                                        </p:tgtEl>
                                      </p:cBhvr>
                                      <p:by x="0" y="0"/>
                                    </p:animScale>
                                  </p:childTnLst>
                                </p:cTn>
                              </p:par>
                              <p:par>
                                <p:cTn id="354" presetID="1" presetClass="entr" presetSubtype="0" fill="hold" nodeType="withEffect">
                                  <p:stCondLst>
                                    <p:cond delay="0"/>
                                  </p:stCondLst>
                                  <p:childTnLst>
                                    <p:set>
                                      <p:cBhvr>
                                        <p:cTn id="355" dur="1" fill="hold">
                                          <p:stCondLst>
                                            <p:cond delay="499"/>
                                          </p:stCondLst>
                                        </p:cTn>
                                        <p:tgtEl>
                                          <p:spTgt spid="580"/>
                                        </p:tgtEl>
                                        <p:attrNameLst>
                                          <p:attrName>style.visibility</p:attrName>
                                        </p:attrNameLst>
                                      </p:cBhvr>
                                      <p:to>
                                        <p:strVal val="visible"/>
                                      </p:to>
                                    </p:set>
                                  </p:childTnLst>
                                </p:cTn>
                              </p:par>
                              <p:par>
                                <p:cTn id="356" presetID="6" presetClass="emph" presetSubtype="0" accel="100000" autoRev="1" fill="hold" nodeType="withEffect">
                                  <p:stCondLst>
                                    <p:cond delay="0"/>
                                  </p:stCondLst>
                                  <p:childTnLst>
                                    <p:animScale>
                                      <p:cBhvr>
                                        <p:cTn id="357" dur="500" fill="hold"/>
                                        <p:tgtEl>
                                          <p:spTgt spid="580"/>
                                        </p:tgtEl>
                                      </p:cBhvr>
                                      <p:by x="0" y="0"/>
                                    </p:animScale>
                                  </p:childTnLst>
                                </p:cTn>
                              </p:par>
                              <p:par>
                                <p:cTn id="358" presetID="1" presetClass="entr" presetSubtype="0" fill="hold" grpId="0" nodeType="withEffect">
                                  <p:stCondLst>
                                    <p:cond delay="0"/>
                                  </p:stCondLst>
                                  <p:childTnLst>
                                    <p:set>
                                      <p:cBhvr>
                                        <p:cTn id="359" dur="1" fill="hold">
                                          <p:stCondLst>
                                            <p:cond delay="499"/>
                                          </p:stCondLst>
                                        </p:cTn>
                                        <p:tgtEl>
                                          <p:spTgt spid="537"/>
                                        </p:tgtEl>
                                        <p:attrNameLst>
                                          <p:attrName>style.visibility</p:attrName>
                                        </p:attrNameLst>
                                      </p:cBhvr>
                                      <p:to>
                                        <p:strVal val="visible"/>
                                      </p:to>
                                    </p:set>
                                  </p:childTnLst>
                                </p:cTn>
                              </p:par>
                              <p:par>
                                <p:cTn id="360" presetID="6" presetClass="emph" presetSubtype="0" accel="100000" autoRev="1" fill="hold" grpId="1" nodeType="withEffect">
                                  <p:stCondLst>
                                    <p:cond delay="0"/>
                                  </p:stCondLst>
                                  <p:childTnLst>
                                    <p:animScale>
                                      <p:cBhvr>
                                        <p:cTn id="361" dur="500" fill="hold"/>
                                        <p:tgtEl>
                                          <p:spTgt spid="537"/>
                                        </p:tgtEl>
                                      </p:cBhvr>
                                      <p:by x="0" y="0"/>
                                    </p:animScale>
                                  </p:childTnLst>
                                </p:cTn>
                              </p:par>
                              <p:par>
                                <p:cTn id="362" presetID="1" presetClass="entr" presetSubtype="0" fill="hold" grpId="0" nodeType="withEffect">
                                  <p:stCondLst>
                                    <p:cond delay="0"/>
                                  </p:stCondLst>
                                  <p:childTnLst>
                                    <p:set>
                                      <p:cBhvr>
                                        <p:cTn id="363" dur="1" fill="hold">
                                          <p:stCondLst>
                                            <p:cond delay="499"/>
                                          </p:stCondLst>
                                        </p:cTn>
                                        <p:tgtEl>
                                          <p:spTgt spid="532"/>
                                        </p:tgtEl>
                                        <p:attrNameLst>
                                          <p:attrName>style.visibility</p:attrName>
                                        </p:attrNameLst>
                                      </p:cBhvr>
                                      <p:to>
                                        <p:strVal val="visible"/>
                                      </p:to>
                                    </p:set>
                                  </p:childTnLst>
                                </p:cTn>
                              </p:par>
                              <p:par>
                                <p:cTn id="364" presetID="6" presetClass="emph" presetSubtype="0" accel="100000" autoRev="1" fill="hold" grpId="1" nodeType="withEffect">
                                  <p:stCondLst>
                                    <p:cond delay="0"/>
                                  </p:stCondLst>
                                  <p:childTnLst>
                                    <p:animScale>
                                      <p:cBhvr>
                                        <p:cTn id="365" dur="500" fill="hold"/>
                                        <p:tgtEl>
                                          <p:spTgt spid="532"/>
                                        </p:tgtEl>
                                      </p:cBhvr>
                                      <p:by x="0" y="0"/>
                                    </p:animScale>
                                  </p:childTnLst>
                                </p:cTn>
                              </p:par>
                              <p:par>
                                <p:cTn id="366" presetID="10" presetClass="entr" presetSubtype="0" fill="hold" grpId="0" nodeType="withEffect">
                                  <p:stCondLst>
                                    <p:cond delay="0"/>
                                  </p:stCondLst>
                                  <p:childTnLst>
                                    <p:set>
                                      <p:cBhvr>
                                        <p:cTn id="367" dur="1" fill="hold">
                                          <p:stCondLst>
                                            <p:cond delay="0"/>
                                          </p:stCondLst>
                                        </p:cTn>
                                        <p:tgtEl>
                                          <p:spTgt spid="618"/>
                                        </p:tgtEl>
                                        <p:attrNameLst>
                                          <p:attrName>style.visibility</p:attrName>
                                        </p:attrNameLst>
                                      </p:cBhvr>
                                      <p:to>
                                        <p:strVal val="visible"/>
                                      </p:to>
                                    </p:set>
                                    <p:animEffect transition="in" filter="fade">
                                      <p:cBhvr>
                                        <p:cTn id="368" dur="500"/>
                                        <p:tgtEl>
                                          <p:spTgt spid="618"/>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646"/>
                                        </p:tgtEl>
                                        <p:attrNameLst>
                                          <p:attrName>style.visibility</p:attrName>
                                        </p:attrNameLst>
                                      </p:cBhvr>
                                      <p:to>
                                        <p:strVal val="visible"/>
                                      </p:to>
                                    </p:set>
                                    <p:animEffect transition="in" filter="fade">
                                      <p:cBhvr>
                                        <p:cTn id="371" dur="500"/>
                                        <p:tgtEl>
                                          <p:spTgt spid="646"/>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645"/>
                                        </p:tgtEl>
                                        <p:attrNameLst>
                                          <p:attrName>style.visibility</p:attrName>
                                        </p:attrNameLst>
                                      </p:cBhvr>
                                      <p:to>
                                        <p:strVal val="visible"/>
                                      </p:to>
                                    </p:set>
                                    <p:animEffect transition="in" filter="fade">
                                      <p:cBhvr>
                                        <p:cTn id="374" dur="500"/>
                                        <p:tgtEl>
                                          <p:spTgt spid="645"/>
                                        </p:tgtEl>
                                      </p:cBhvr>
                                    </p:animEffect>
                                  </p:childTnLst>
                                </p:cTn>
                              </p:par>
                              <p:par>
                                <p:cTn id="375" presetID="10" presetClass="entr" presetSubtype="0" fill="hold" grpId="0" nodeType="withEffect">
                                  <p:stCondLst>
                                    <p:cond delay="0"/>
                                  </p:stCondLst>
                                  <p:childTnLst>
                                    <p:set>
                                      <p:cBhvr>
                                        <p:cTn id="376" dur="1" fill="hold">
                                          <p:stCondLst>
                                            <p:cond delay="0"/>
                                          </p:stCondLst>
                                        </p:cTn>
                                        <p:tgtEl>
                                          <p:spTgt spid="647"/>
                                        </p:tgtEl>
                                        <p:attrNameLst>
                                          <p:attrName>style.visibility</p:attrName>
                                        </p:attrNameLst>
                                      </p:cBhvr>
                                      <p:to>
                                        <p:strVal val="visible"/>
                                      </p:to>
                                    </p:set>
                                    <p:animEffect transition="in" filter="fade">
                                      <p:cBhvr>
                                        <p:cTn id="377" dur="500"/>
                                        <p:tgtEl>
                                          <p:spTgt spid="647"/>
                                        </p:tgtEl>
                                      </p:cBhvr>
                                    </p:animEffect>
                                  </p:childTnLst>
                                </p:cTn>
                              </p:par>
                              <p:par>
                                <p:cTn id="378" presetID="22" presetClass="entr" presetSubtype="4" fill="hold" nodeType="withEffect">
                                  <p:stCondLst>
                                    <p:cond delay="0"/>
                                  </p:stCondLst>
                                  <p:childTnLst>
                                    <p:set>
                                      <p:cBhvr>
                                        <p:cTn id="379" dur="1" fill="hold">
                                          <p:stCondLst>
                                            <p:cond delay="0"/>
                                          </p:stCondLst>
                                        </p:cTn>
                                        <p:tgtEl>
                                          <p:spTgt spid="480"/>
                                        </p:tgtEl>
                                        <p:attrNameLst>
                                          <p:attrName>style.visibility</p:attrName>
                                        </p:attrNameLst>
                                      </p:cBhvr>
                                      <p:to>
                                        <p:strVal val="visible"/>
                                      </p:to>
                                    </p:set>
                                    <p:animEffect transition="in" filter="wipe(down)">
                                      <p:cBhvr>
                                        <p:cTn id="380" dur="500"/>
                                        <p:tgtEl>
                                          <p:spTgt spid="480"/>
                                        </p:tgtEl>
                                      </p:cBhvr>
                                    </p:animEffect>
                                  </p:childTnLst>
                                </p:cTn>
                              </p:par>
                              <p:par>
                                <p:cTn id="381" presetID="1" presetClass="entr" presetSubtype="0" fill="hold" grpId="0" nodeType="withEffect">
                                  <p:stCondLst>
                                    <p:cond delay="0"/>
                                  </p:stCondLst>
                                  <p:childTnLst>
                                    <p:set>
                                      <p:cBhvr>
                                        <p:cTn id="382" dur="1" fill="hold">
                                          <p:stCondLst>
                                            <p:cond delay="499"/>
                                          </p:stCondLst>
                                        </p:cTn>
                                        <p:tgtEl>
                                          <p:spTgt spid="481"/>
                                        </p:tgtEl>
                                        <p:attrNameLst>
                                          <p:attrName>style.visibility</p:attrName>
                                        </p:attrNameLst>
                                      </p:cBhvr>
                                      <p:to>
                                        <p:strVal val="visible"/>
                                      </p:to>
                                    </p:set>
                                  </p:childTnLst>
                                </p:cTn>
                              </p:par>
                              <p:par>
                                <p:cTn id="383" presetID="6" presetClass="emph" presetSubtype="0" accel="100000" autoRev="1" fill="hold" grpId="1" nodeType="withEffect">
                                  <p:stCondLst>
                                    <p:cond delay="0"/>
                                  </p:stCondLst>
                                  <p:childTnLst>
                                    <p:animScale>
                                      <p:cBhvr>
                                        <p:cTn id="384" dur="500" fill="hold"/>
                                        <p:tgtEl>
                                          <p:spTgt spid="48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P spid="481" grpId="0" animBg="1"/>
      <p:bldP spid="481" grpId="1" animBg="1"/>
      <p:bldP spid="531" grpId="0" animBg="1"/>
      <p:bldP spid="531" grpId="1" animBg="1"/>
      <p:bldP spid="532" grpId="0" animBg="1"/>
      <p:bldP spid="532" grpId="1" animBg="1"/>
      <p:bldP spid="533" grpId="0" animBg="1"/>
      <p:bldP spid="533" grpId="1" animBg="1"/>
      <p:bldP spid="534" grpId="0" animBg="1"/>
      <p:bldP spid="534" grpId="1" animBg="1"/>
      <p:bldP spid="535" grpId="0" animBg="1"/>
      <p:bldP spid="535" grpId="1" animBg="1"/>
      <p:bldP spid="536" grpId="0" animBg="1"/>
      <p:bldP spid="536" grpId="1" animBg="1"/>
      <p:bldP spid="537" grpId="0" animBg="1"/>
      <p:bldP spid="537" grpId="1" animBg="1"/>
      <p:bldP spid="583" grpId="0"/>
      <p:bldP spid="584" grpId="0"/>
      <p:bldP spid="609" grpId="0"/>
      <p:bldP spid="617" grpId="0"/>
      <p:bldP spid="618" grpId="0"/>
      <p:bldP spid="619" grpId="0"/>
      <p:bldP spid="620" grpId="0"/>
      <p:bldP spid="621" grpId="0"/>
      <p:bldP spid="622" grpId="0"/>
      <p:bldP spid="623" grpId="0"/>
      <p:bldP spid="624" grpId="0"/>
      <p:bldP spid="628" grpId="0"/>
      <p:bldP spid="632" grpId="0"/>
      <p:bldP spid="636" grpId="0"/>
      <p:bldP spid="644" grpId="0"/>
      <p:bldP spid="645" grpId="0"/>
      <p:bldP spid="646" grpId="0"/>
      <p:bldP spid="647" grpId="0"/>
      <p:bldP spid="6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5169CE-11E8-486B-902A-2B957062BEFF}"/>
              </a:ext>
            </a:extLst>
          </p:cNvPr>
          <p:cNvSpPr>
            <a:spLocks noGrp="1"/>
          </p:cNvSpPr>
          <p:nvPr>
            <p:ph type="title"/>
          </p:nvPr>
        </p:nvSpPr>
        <p:spPr/>
        <p:txBody>
          <a:bodyPr/>
          <a:lstStyle/>
          <a:p>
            <a:r>
              <a:rPr lang="es-ES" dirty="0"/>
              <a:t>Microsoft </a:t>
            </a:r>
            <a:r>
              <a:rPr lang="es-ES" dirty="0" err="1"/>
              <a:t>Graph</a:t>
            </a:r>
            <a:r>
              <a:rPr lang="es-ES" dirty="0"/>
              <a:t> API</a:t>
            </a:r>
          </a:p>
        </p:txBody>
      </p:sp>
      <p:sp>
        <p:nvSpPr>
          <p:cNvPr id="4" name="Rectangle 62">
            <a:extLst>
              <a:ext uri="{FF2B5EF4-FFF2-40B4-BE49-F238E27FC236}">
                <a16:creationId xmlns:a16="http://schemas.microsoft.com/office/drawing/2014/main" id="{60A7C879-927C-460E-AD62-BD6CA6F2E991}"/>
              </a:ext>
            </a:extLst>
          </p:cNvPr>
          <p:cNvSpPr/>
          <p:nvPr/>
        </p:nvSpPr>
        <p:spPr bwMode="auto">
          <a:xfrm>
            <a:off x="1" y="4883626"/>
            <a:ext cx="12192000" cy="838745"/>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23">
            <a:extLst>
              <a:ext uri="{FF2B5EF4-FFF2-40B4-BE49-F238E27FC236}">
                <a16:creationId xmlns:a16="http://schemas.microsoft.com/office/drawing/2014/main" id="{8FB0EA21-DB26-4E7D-9CF1-0B4FE45297DE}"/>
              </a:ext>
            </a:extLst>
          </p:cNvPr>
          <p:cNvGrpSpPr/>
          <p:nvPr/>
        </p:nvGrpSpPr>
        <p:grpSpPr>
          <a:xfrm>
            <a:off x="619780" y="5781451"/>
            <a:ext cx="11196912" cy="858298"/>
            <a:chOff x="619780" y="5249817"/>
            <a:chExt cx="11196912" cy="858298"/>
          </a:xfrm>
        </p:grpSpPr>
        <p:cxnSp>
          <p:nvCxnSpPr>
            <p:cNvPr id="6" name="Straight Arrow Connector 106">
              <a:extLst>
                <a:ext uri="{FF2B5EF4-FFF2-40B4-BE49-F238E27FC236}">
                  <a16:creationId xmlns:a16="http://schemas.microsoft.com/office/drawing/2014/main" id="{92070E67-DDE2-4140-888B-490BD21F8CEA}"/>
                </a:ext>
              </a:extLst>
            </p:cNvPr>
            <p:cNvCxnSpPr>
              <a:cxnSpLocks/>
            </p:cNvCxnSpPr>
            <p:nvPr/>
          </p:nvCxnSpPr>
          <p:spPr>
            <a:xfrm flipV="1">
              <a:off x="1074717"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ounded Rectangle 45">
              <a:extLst>
                <a:ext uri="{FF2B5EF4-FFF2-40B4-BE49-F238E27FC236}">
                  <a16:creationId xmlns:a16="http://schemas.microsoft.com/office/drawing/2014/main" id="{A18B8E83-8AE1-4080-9215-C8DF38DD48BA}"/>
                </a:ext>
              </a:extLst>
            </p:cNvPr>
            <p:cNvSpPr/>
            <p:nvPr/>
          </p:nvSpPr>
          <p:spPr>
            <a:xfrm>
              <a:off x="619780"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Users</a:t>
              </a:r>
            </a:p>
          </p:txBody>
        </p:sp>
        <p:cxnSp>
          <p:nvCxnSpPr>
            <p:cNvPr id="8" name="Straight Arrow Connector 106">
              <a:extLst>
                <a:ext uri="{FF2B5EF4-FFF2-40B4-BE49-F238E27FC236}">
                  <a16:creationId xmlns:a16="http://schemas.microsoft.com/office/drawing/2014/main" id="{A41BAF44-36D9-4E02-970E-A23822845863}"/>
                </a:ext>
              </a:extLst>
            </p:cNvPr>
            <p:cNvCxnSpPr>
              <a:cxnSpLocks/>
            </p:cNvCxnSpPr>
            <p:nvPr/>
          </p:nvCxnSpPr>
          <p:spPr>
            <a:xfrm flipV="1">
              <a:off x="2096608"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45">
              <a:extLst>
                <a:ext uri="{FF2B5EF4-FFF2-40B4-BE49-F238E27FC236}">
                  <a16:creationId xmlns:a16="http://schemas.microsoft.com/office/drawing/2014/main" id="{795B1590-0982-43DD-9C88-7667D6223498}"/>
                </a:ext>
              </a:extLst>
            </p:cNvPr>
            <p:cNvSpPr/>
            <p:nvPr/>
          </p:nvSpPr>
          <p:spPr>
            <a:xfrm>
              <a:off x="1641671"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Groups</a:t>
              </a:r>
            </a:p>
          </p:txBody>
        </p:sp>
        <p:cxnSp>
          <p:nvCxnSpPr>
            <p:cNvPr id="10" name="Straight Arrow Connector 106">
              <a:extLst>
                <a:ext uri="{FF2B5EF4-FFF2-40B4-BE49-F238E27FC236}">
                  <a16:creationId xmlns:a16="http://schemas.microsoft.com/office/drawing/2014/main" id="{1D98A3EC-9AF4-4B18-AB68-4BA35D6BBA9C}"/>
                </a:ext>
              </a:extLst>
            </p:cNvPr>
            <p:cNvCxnSpPr>
              <a:cxnSpLocks/>
            </p:cNvCxnSpPr>
            <p:nvPr/>
          </p:nvCxnSpPr>
          <p:spPr>
            <a:xfrm flipV="1">
              <a:off x="4140390"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45">
              <a:extLst>
                <a:ext uri="{FF2B5EF4-FFF2-40B4-BE49-F238E27FC236}">
                  <a16:creationId xmlns:a16="http://schemas.microsoft.com/office/drawing/2014/main" id="{237C9003-44EB-412A-826A-0E81918C1E0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2" name="Straight Arrow Connector 106">
              <a:extLst>
                <a:ext uri="{FF2B5EF4-FFF2-40B4-BE49-F238E27FC236}">
                  <a16:creationId xmlns:a16="http://schemas.microsoft.com/office/drawing/2014/main" id="{7103D9DA-F05F-4004-8F17-67F2617C50DC}"/>
                </a:ext>
              </a:extLst>
            </p:cNvPr>
            <p:cNvCxnSpPr>
              <a:cxnSpLocks/>
            </p:cNvCxnSpPr>
            <p:nvPr/>
          </p:nvCxnSpPr>
          <p:spPr>
            <a:xfrm flipV="1">
              <a:off x="5162281"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45">
              <a:extLst>
                <a:ext uri="{FF2B5EF4-FFF2-40B4-BE49-F238E27FC236}">
                  <a16:creationId xmlns:a16="http://schemas.microsoft.com/office/drawing/2014/main" id="{F8E3EB6B-A83B-48B7-9B4E-73D2C9CFB5CB}"/>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OneNote</a:t>
              </a:r>
            </a:p>
          </p:txBody>
        </p:sp>
        <p:cxnSp>
          <p:nvCxnSpPr>
            <p:cNvPr id="14" name="Straight Arrow Connector 106">
              <a:extLst>
                <a:ext uri="{FF2B5EF4-FFF2-40B4-BE49-F238E27FC236}">
                  <a16:creationId xmlns:a16="http://schemas.microsoft.com/office/drawing/2014/main" id="{F366CA91-11E4-410F-9EE0-F3A74611C29D}"/>
                </a:ext>
              </a:extLst>
            </p:cNvPr>
            <p:cNvCxnSpPr>
              <a:cxnSpLocks/>
            </p:cNvCxnSpPr>
            <p:nvPr/>
          </p:nvCxnSpPr>
          <p:spPr>
            <a:xfrm flipV="1">
              <a:off x="1136175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45">
              <a:extLst>
                <a:ext uri="{FF2B5EF4-FFF2-40B4-BE49-F238E27FC236}">
                  <a16:creationId xmlns:a16="http://schemas.microsoft.com/office/drawing/2014/main" id="{71973D04-01B6-4008-9C28-66F69B915496}"/>
                </a:ext>
              </a:extLst>
            </p:cNvPr>
            <p:cNvSpPr/>
            <p:nvPr/>
          </p:nvSpPr>
          <p:spPr>
            <a:xfrm>
              <a:off x="10838688" y="5667849"/>
              <a:ext cx="978004"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more…</a:t>
              </a:r>
            </a:p>
          </p:txBody>
        </p:sp>
        <p:cxnSp>
          <p:nvCxnSpPr>
            <p:cNvPr id="16" name="Straight Arrow Connector 106">
              <a:extLst>
                <a:ext uri="{FF2B5EF4-FFF2-40B4-BE49-F238E27FC236}">
                  <a16:creationId xmlns:a16="http://schemas.microsoft.com/office/drawing/2014/main" id="{004BBF27-98EE-4BB9-B637-B62D4793E7E5}"/>
                </a:ext>
              </a:extLst>
            </p:cNvPr>
            <p:cNvCxnSpPr>
              <a:cxnSpLocks/>
            </p:cNvCxnSpPr>
            <p:nvPr/>
          </p:nvCxnSpPr>
          <p:spPr>
            <a:xfrm flipV="1">
              <a:off x="3118499"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5F70E38A-31FE-4A58-8AD5-5B60B45B466E}"/>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18" name="Straight Arrow Connector 106">
              <a:extLst>
                <a:ext uri="{FF2B5EF4-FFF2-40B4-BE49-F238E27FC236}">
                  <a16:creationId xmlns:a16="http://schemas.microsoft.com/office/drawing/2014/main" id="{E40309DD-66AB-42B5-BB42-EA61DEBEA48E}"/>
                </a:ext>
              </a:extLst>
            </p:cNvPr>
            <p:cNvCxnSpPr>
              <a:cxnSpLocks/>
            </p:cNvCxnSpPr>
            <p:nvPr/>
          </p:nvCxnSpPr>
          <p:spPr>
            <a:xfrm flipV="1">
              <a:off x="924984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A31350C2-D020-4460-A967-B05D7A139FE9}"/>
                </a:ext>
              </a:extLst>
            </p:cNvPr>
            <p:cNvSpPr/>
            <p:nvPr/>
          </p:nvSpPr>
          <p:spPr>
            <a:xfrm>
              <a:off x="8794908"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Intune</a:t>
              </a:r>
            </a:p>
          </p:txBody>
        </p:sp>
        <p:cxnSp>
          <p:nvCxnSpPr>
            <p:cNvPr id="20" name="Straight Arrow Connector 106">
              <a:extLst>
                <a:ext uri="{FF2B5EF4-FFF2-40B4-BE49-F238E27FC236}">
                  <a16:creationId xmlns:a16="http://schemas.microsoft.com/office/drawing/2014/main" id="{29A02E60-E56B-4B84-95B0-FF5D5E26D026}"/>
                </a:ext>
              </a:extLst>
            </p:cNvPr>
            <p:cNvCxnSpPr>
              <a:cxnSpLocks/>
            </p:cNvCxnSpPr>
            <p:nvPr/>
          </p:nvCxnSpPr>
          <p:spPr>
            <a:xfrm flipV="1">
              <a:off x="7206063"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FB0960B0-DF07-4A80-8C45-7C206942C607}"/>
                </a:ext>
              </a:extLst>
            </p:cNvPr>
            <p:cNvSpPr/>
            <p:nvPr/>
          </p:nvSpPr>
          <p:spPr>
            <a:xfrm>
              <a:off x="6751126"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Teams</a:t>
              </a:r>
            </a:p>
          </p:txBody>
        </p:sp>
        <p:cxnSp>
          <p:nvCxnSpPr>
            <p:cNvPr id="22" name="Straight Arrow Connector 106">
              <a:extLst>
                <a:ext uri="{FF2B5EF4-FFF2-40B4-BE49-F238E27FC236}">
                  <a16:creationId xmlns:a16="http://schemas.microsoft.com/office/drawing/2014/main" id="{DF1F75FE-3EC9-45E5-98D3-099085AEAFAD}"/>
                </a:ext>
              </a:extLst>
            </p:cNvPr>
            <p:cNvCxnSpPr>
              <a:cxnSpLocks/>
            </p:cNvCxnSpPr>
            <p:nvPr/>
          </p:nvCxnSpPr>
          <p:spPr>
            <a:xfrm flipV="1">
              <a:off x="10271736"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19FEF413-4098-453B-8857-892B46899042}"/>
                </a:ext>
              </a:extLst>
            </p:cNvPr>
            <p:cNvSpPr/>
            <p:nvPr/>
          </p:nvSpPr>
          <p:spPr>
            <a:xfrm>
              <a:off x="9816799"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4" name="Straight Arrow Connector 106">
              <a:extLst>
                <a:ext uri="{FF2B5EF4-FFF2-40B4-BE49-F238E27FC236}">
                  <a16:creationId xmlns:a16="http://schemas.microsoft.com/office/drawing/2014/main" id="{2827788A-7355-44AF-835E-903A921721B0}"/>
                </a:ext>
              </a:extLst>
            </p:cNvPr>
            <p:cNvCxnSpPr>
              <a:cxnSpLocks/>
            </p:cNvCxnSpPr>
            <p:nvPr/>
          </p:nvCxnSpPr>
          <p:spPr>
            <a:xfrm flipV="1">
              <a:off x="6184172"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71717161-41D2-412F-ADA9-07385CB77D22}"/>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Planner</a:t>
              </a:r>
            </a:p>
          </p:txBody>
        </p:sp>
        <p:cxnSp>
          <p:nvCxnSpPr>
            <p:cNvPr id="26" name="Straight Arrow Connector 106">
              <a:extLst>
                <a:ext uri="{FF2B5EF4-FFF2-40B4-BE49-F238E27FC236}">
                  <a16:creationId xmlns:a16="http://schemas.microsoft.com/office/drawing/2014/main" id="{1843E975-B2B0-4377-BF10-E56C1A7DFCBA}"/>
                </a:ext>
              </a:extLst>
            </p:cNvPr>
            <p:cNvCxnSpPr>
              <a:cxnSpLocks/>
            </p:cNvCxnSpPr>
            <p:nvPr/>
          </p:nvCxnSpPr>
          <p:spPr>
            <a:xfrm flipV="1">
              <a:off x="8227954"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45">
              <a:extLst>
                <a:ext uri="{FF2B5EF4-FFF2-40B4-BE49-F238E27FC236}">
                  <a16:creationId xmlns:a16="http://schemas.microsoft.com/office/drawing/2014/main" id="{E573DB3B-9287-406D-BCB2-F3EFEE48EC51}"/>
                </a:ext>
              </a:extLst>
            </p:cNvPr>
            <p:cNvSpPr/>
            <p:nvPr/>
          </p:nvSpPr>
          <p:spPr>
            <a:xfrm>
              <a:off x="7773017"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Excel</a:t>
              </a:r>
            </a:p>
          </p:txBody>
        </p:sp>
      </p:grpSp>
      <p:sp>
        <p:nvSpPr>
          <p:cNvPr id="28" name="Rounded Rectangle 13">
            <a:extLst>
              <a:ext uri="{FF2B5EF4-FFF2-40B4-BE49-F238E27FC236}">
                <a16:creationId xmlns:a16="http://schemas.microsoft.com/office/drawing/2014/main" id="{F991FAEE-51A4-4877-8EA5-C254FDFC262B}"/>
              </a:ext>
            </a:extLst>
          </p:cNvPr>
          <p:cNvSpPr/>
          <p:nvPr/>
        </p:nvSpPr>
        <p:spPr>
          <a:xfrm>
            <a:off x="619781" y="5041388"/>
            <a:ext cx="111969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29" name="Group 10">
            <a:extLst>
              <a:ext uri="{FF2B5EF4-FFF2-40B4-BE49-F238E27FC236}">
                <a16:creationId xmlns:a16="http://schemas.microsoft.com/office/drawing/2014/main" id="{7F5D89B7-8E56-445B-A7A9-0F3DD5009383}"/>
              </a:ext>
            </a:extLst>
          </p:cNvPr>
          <p:cNvGrpSpPr/>
          <p:nvPr/>
        </p:nvGrpSpPr>
        <p:grpSpPr>
          <a:xfrm>
            <a:off x="5162028" y="2362693"/>
            <a:ext cx="2112166" cy="2483212"/>
            <a:chOff x="5134649" y="2250917"/>
            <a:chExt cx="2112166" cy="2483212"/>
          </a:xfrm>
        </p:grpSpPr>
        <p:cxnSp>
          <p:nvCxnSpPr>
            <p:cNvPr id="30" name="Straight Arrow Connector 135">
              <a:extLst>
                <a:ext uri="{FF2B5EF4-FFF2-40B4-BE49-F238E27FC236}">
                  <a16:creationId xmlns:a16="http://schemas.microsoft.com/office/drawing/2014/main" id="{63409854-E270-4FC2-972E-3C68D161B87B}"/>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12">
              <a:extLst>
                <a:ext uri="{FF2B5EF4-FFF2-40B4-BE49-F238E27FC236}">
                  <a16:creationId xmlns:a16="http://schemas.microsoft.com/office/drawing/2014/main" id="{4541110F-CFE9-4FB6-A584-328306490796}"/>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32" name="Freeform 5">
              <a:extLst>
                <a:ext uri="{FF2B5EF4-FFF2-40B4-BE49-F238E27FC236}">
                  <a16:creationId xmlns:a16="http://schemas.microsoft.com/office/drawing/2014/main" id="{54C0CC1E-0A5E-4F29-B7F4-CB0E7C4F2218}"/>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3" name="Rectangle 2">
            <a:extLst>
              <a:ext uri="{FF2B5EF4-FFF2-40B4-BE49-F238E27FC236}">
                <a16:creationId xmlns:a16="http://schemas.microsoft.com/office/drawing/2014/main" id="{C9037DA9-622A-4467-9307-37093D1C8F5D}"/>
              </a:ext>
            </a:extLst>
          </p:cNvPr>
          <p:cNvSpPr/>
          <p:nvPr/>
        </p:nvSpPr>
        <p:spPr>
          <a:xfrm>
            <a:off x="795833" y="2243461"/>
            <a:ext cx="2938625" cy="1938992"/>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endpoint</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token</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B61AE"/>
                </a:solidFill>
                <a:effectLst/>
                <a:uLnTx/>
                <a:uFillTx/>
                <a:latin typeface="Segoe UI Semilight"/>
                <a:ea typeface="+mn-ea"/>
                <a:cs typeface="+mn-cs"/>
              </a:rPr>
              <a:t>All users</a:t>
            </a:r>
          </a:p>
        </p:txBody>
      </p:sp>
      <p:sp>
        <p:nvSpPr>
          <p:cNvPr id="34" name="Arrow: Chevron 64">
            <a:extLst>
              <a:ext uri="{FF2B5EF4-FFF2-40B4-BE49-F238E27FC236}">
                <a16:creationId xmlns:a16="http://schemas.microsoft.com/office/drawing/2014/main" id="{0D01253D-3371-4845-BD8D-74306061AC7B}"/>
              </a:ext>
            </a:extLst>
          </p:cNvPr>
          <p:cNvSpPr/>
          <p:nvPr/>
        </p:nvSpPr>
        <p:spPr bwMode="auto">
          <a:xfrm>
            <a:off x="4032456" y="2363763"/>
            <a:ext cx="430005" cy="1698389"/>
          </a:xfrm>
          <a:prstGeom prst="chevron">
            <a:avLst>
              <a:gd name="adj" fmla="val 617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1">
            <a:extLst>
              <a:ext uri="{FF2B5EF4-FFF2-40B4-BE49-F238E27FC236}">
                <a16:creationId xmlns:a16="http://schemas.microsoft.com/office/drawing/2014/main" id="{2D4C5918-4A54-46B8-A31F-1CA3BEAF2D10}"/>
              </a:ext>
            </a:extLst>
          </p:cNvPr>
          <p:cNvSpPr/>
          <p:nvPr/>
        </p:nvSpPr>
        <p:spPr>
          <a:xfrm>
            <a:off x="795833" y="1326291"/>
            <a:ext cx="8674491" cy="646331"/>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Access user, group and organizational data</a:t>
            </a:r>
          </a:p>
        </p:txBody>
      </p:sp>
    </p:spTree>
    <p:extLst>
      <p:ext uri="{BB962C8B-B14F-4D97-AF65-F5344CB8AC3E}">
        <p14:creationId xmlns:p14="http://schemas.microsoft.com/office/powerpoint/2010/main" val="20805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35"/>
                                        </p:tgtEl>
                                        <p:attrNameLst>
                                          <p:attrName>style.opacity</p:attrName>
                                        </p:attrNameLst>
                                      </p:cBhvr>
                                      <p:to>
                                        <p:strVal val="0.5"/>
                                      </p:to>
                                    </p:set>
                                    <p:animEffect filter="image" prLst="opacity: 0.5">
                                      <p:cBhvr rctx="IE">
                                        <p:cTn id="17" dur="indefinite"/>
                                        <p:tgtEl>
                                          <p:spTgt spid="35"/>
                                        </p:tgtEl>
                                      </p:cBhvr>
                                    </p:animEffect>
                                  </p:childTnLst>
                                </p:cTn>
                              </p:par>
                              <p:par>
                                <p:cTn id="18" presetID="9" presetClass="emph" presetSubtype="0" nodeType="withEffect">
                                  <p:stCondLst>
                                    <p:cond delay="0"/>
                                  </p:stCondLst>
                                  <p:childTnLst>
                                    <p:set>
                                      <p:cBhvr>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750"/>
                                        <p:tgtEl>
                                          <p:spTgt spid="29"/>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0-#ppt_w/2"/>
                                          </p:val>
                                        </p:tav>
                                        <p:tav tm="100000">
                                          <p:val>
                                            <p:strVal val="#ppt_x"/>
                                          </p:val>
                                        </p:tav>
                                      </p:tavLst>
                                    </p:anim>
                                    <p:anim calcmode="lin" valueType="num">
                                      <p:cBhvr additive="base">
                                        <p:cTn id="27" dur="1000" fill="hold"/>
                                        <p:tgtEl>
                                          <p:spTgt spid="33"/>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63" presetClass="path" presetSubtype="0" decel="100000" fill="hold" grpId="1" nodeType="withEffect">
                                  <p:stCondLst>
                                    <p:cond delay="500"/>
                                  </p:stCondLst>
                                  <p:childTnLst>
                                    <p:animMotion origin="layout" path="M -0.02413 -3.58148E-6 L -3.01251E-7 -3.58148E-6 " pathEditMode="relative" rAng="0" ptsTypes="AA">
                                      <p:cBhvr>
                                        <p:cTn id="32" dur="500" fill="hold"/>
                                        <p:tgtEl>
                                          <p:spTgt spid="34"/>
                                        </p:tgtEl>
                                        <p:attrNameLst>
                                          <p:attrName>ppt_x</p:attrName>
                                          <p:attrName>ppt_y</p:attrName>
                                        </p:attrNameLst>
                                      </p:cBhvr>
                                      <p:rCtr x="1200" y="0"/>
                                    </p:animMotion>
                                  </p:childTnLst>
                                </p:cTn>
                              </p:par>
                              <p:par>
                                <p:cTn id="33" presetID="6" presetClass="emph" presetSubtype="0" accel="100000" autoRev="1" fill="hold" grpId="2" nodeType="withEffect">
                                  <p:stCondLst>
                                    <p:cond delay="0"/>
                                  </p:stCondLst>
                                  <p:childTnLst>
                                    <p:animScale>
                                      <p:cBhvr>
                                        <p:cTn id="34" dur="500" fill="hold"/>
                                        <p:tgtEl>
                                          <p:spTgt spid="34"/>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33" grpId="0"/>
      <p:bldP spid="34" grpId="0" animBg="1"/>
      <p:bldP spid="34" grpId="1" animBg="1"/>
      <p:bldP spid="34" grpId="2" animBg="1"/>
      <p:bldP spid="35" grpId="0"/>
      <p:bldP spid="3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9A7F4E8-1CF2-455E-95E6-E7D299D2814A}"/>
              </a:ext>
            </a:extLst>
          </p:cNvPr>
          <p:cNvSpPr>
            <a:spLocks noGrp="1"/>
          </p:cNvSpPr>
          <p:nvPr>
            <p:ph type="title"/>
          </p:nvPr>
        </p:nvSpPr>
        <p:spPr/>
        <p:txBody>
          <a:bodyPr/>
          <a:lstStyle/>
          <a:p>
            <a:r>
              <a:rPr lang="en-US" dirty="0"/>
              <a:t>Microsoft Graph API vs. Service APIs</a:t>
            </a:r>
            <a:endParaRPr lang="es-ES" dirty="0"/>
          </a:p>
        </p:txBody>
      </p:sp>
      <p:sp>
        <p:nvSpPr>
          <p:cNvPr id="4" name="Text Placeholder 3">
            <a:extLst>
              <a:ext uri="{FF2B5EF4-FFF2-40B4-BE49-F238E27FC236}">
                <a16:creationId xmlns:a16="http://schemas.microsoft.com/office/drawing/2014/main" id="{3DF1815A-04E4-4010-BD27-B999F30EF5FA}"/>
              </a:ext>
            </a:extLst>
          </p:cNvPr>
          <p:cNvSpPr>
            <a:spLocks noGrp="1"/>
          </p:cNvSpPr>
          <p:nvPr/>
        </p:nvSpPr>
        <p:spPr>
          <a:xfrm>
            <a:off x="86720" y="918462"/>
            <a:ext cx="5729247" cy="23945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Microsoft Graph:</a:t>
            </a:r>
          </a:p>
          <a:p>
            <a:r>
              <a:rPr lang="en-US" sz="2400" dirty="0"/>
              <a:t>Simplest way to access data in Office 365 and other Microsoft cloud services</a:t>
            </a:r>
          </a:p>
          <a:p>
            <a:pPr lvl="1"/>
            <a:endParaRPr lang="en-US" dirty="0"/>
          </a:p>
          <a:p>
            <a:endParaRPr lang="en-US" dirty="0"/>
          </a:p>
        </p:txBody>
      </p:sp>
      <p:sp>
        <p:nvSpPr>
          <p:cNvPr id="5" name="Text Placeholder 2">
            <a:extLst>
              <a:ext uri="{FF2B5EF4-FFF2-40B4-BE49-F238E27FC236}">
                <a16:creationId xmlns:a16="http://schemas.microsoft.com/office/drawing/2014/main" id="{8FAD3061-637E-46AE-A248-B77ADBF340B1}"/>
              </a:ext>
            </a:extLst>
          </p:cNvPr>
          <p:cNvSpPr>
            <a:spLocks noGrp="1"/>
          </p:cNvSpPr>
          <p:nvPr/>
        </p:nvSpPr>
        <p:spPr>
          <a:xfrm>
            <a:off x="6344244" y="918462"/>
            <a:ext cx="5761036" cy="214212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Service specific endpoints:</a:t>
            </a:r>
          </a:p>
          <a:p>
            <a:pPr marL="0" lvl="1">
              <a:spcBef>
                <a:spcPts val="1224"/>
              </a:spcBef>
              <a:buClr>
                <a:schemeClr val="tx1"/>
              </a:buClr>
            </a:pPr>
            <a:r>
              <a:rPr lang="en-US" dirty="0"/>
              <a:t>Available and supported</a:t>
            </a:r>
          </a:p>
          <a:p>
            <a:pPr marL="0" lvl="1">
              <a:spcBef>
                <a:spcPts val="1224"/>
              </a:spcBef>
              <a:buClr>
                <a:schemeClr val="tx1"/>
              </a:buClr>
            </a:pPr>
            <a:r>
              <a:rPr lang="en-US" dirty="0"/>
              <a:t>Require resource specific access tokens</a:t>
            </a:r>
          </a:p>
          <a:p>
            <a:endParaRPr lang="en-US" dirty="0"/>
          </a:p>
        </p:txBody>
      </p:sp>
      <p:sp>
        <p:nvSpPr>
          <p:cNvPr id="6" name="Rectangle 9">
            <a:extLst>
              <a:ext uri="{FF2B5EF4-FFF2-40B4-BE49-F238E27FC236}">
                <a16:creationId xmlns:a16="http://schemas.microsoft.com/office/drawing/2014/main" id="{78281AD1-4F82-49D1-872B-29C4AF431324}"/>
              </a:ext>
            </a:extLst>
          </p:cNvPr>
          <p:cNvSpPr/>
          <p:nvPr/>
        </p:nvSpPr>
        <p:spPr bwMode="auto">
          <a:xfrm>
            <a:off x="272151" y="4924418"/>
            <a:ext cx="5034981" cy="671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7" name="Group 11">
            <a:extLst>
              <a:ext uri="{FF2B5EF4-FFF2-40B4-BE49-F238E27FC236}">
                <a16:creationId xmlns:a16="http://schemas.microsoft.com/office/drawing/2014/main" id="{344123E9-0036-4D79-B5F3-B093467220A0}"/>
              </a:ext>
            </a:extLst>
          </p:cNvPr>
          <p:cNvGrpSpPr/>
          <p:nvPr/>
        </p:nvGrpSpPr>
        <p:grpSpPr>
          <a:xfrm>
            <a:off x="2785906" y="2679126"/>
            <a:ext cx="2112166" cy="2123656"/>
            <a:chOff x="5134649" y="2250917"/>
            <a:chExt cx="2112166" cy="2483212"/>
          </a:xfrm>
        </p:grpSpPr>
        <p:cxnSp>
          <p:nvCxnSpPr>
            <p:cNvPr id="24" name="Straight Arrow Connector 135">
              <a:extLst>
                <a:ext uri="{FF2B5EF4-FFF2-40B4-BE49-F238E27FC236}">
                  <a16:creationId xmlns:a16="http://schemas.microsoft.com/office/drawing/2014/main" id="{127691C8-9339-47C3-A096-6E6D518B66BD}"/>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623262EC-006A-45F8-AD1E-C456610D318F}"/>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26" name="Freeform 5">
              <a:extLst>
                <a:ext uri="{FF2B5EF4-FFF2-40B4-BE49-F238E27FC236}">
                  <a16:creationId xmlns:a16="http://schemas.microsoft.com/office/drawing/2014/main" id="{02CEB511-C2DD-42A9-9107-1216EC571767}"/>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 name="Straight Arrow Connector 135">
            <a:extLst>
              <a:ext uri="{FF2B5EF4-FFF2-40B4-BE49-F238E27FC236}">
                <a16:creationId xmlns:a16="http://schemas.microsoft.com/office/drawing/2014/main" id="{A0CADCEA-909F-49B9-A849-B79A68C32FA5}"/>
              </a:ext>
            </a:extLst>
          </p:cNvPr>
          <p:cNvCxnSpPr>
            <a:cxnSpLocks/>
          </p:cNvCxnSpPr>
          <p:nvPr/>
        </p:nvCxnSpPr>
        <p:spPr>
          <a:xfrm flipH="1">
            <a:off x="8595490" y="4291237"/>
            <a:ext cx="275565"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F8986C5E-C94E-41AF-9531-70B7C33B8FF7}"/>
              </a:ext>
            </a:extLst>
          </p:cNvPr>
          <p:cNvSpPr txBox="1"/>
          <p:nvPr/>
        </p:nvSpPr>
        <p:spPr>
          <a:xfrm>
            <a:off x="8229873" y="2679128"/>
            <a:ext cx="1753124" cy="1452473"/>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10" name="Freeform 5">
            <a:extLst>
              <a:ext uri="{FF2B5EF4-FFF2-40B4-BE49-F238E27FC236}">
                <a16:creationId xmlns:a16="http://schemas.microsoft.com/office/drawing/2014/main" id="{D5C54D7E-50E6-4162-9FF8-65B5DD52FB2D}"/>
              </a:ext>
            </a:extLst>
          </p:cNvPr>
          <p:cNvSpPr>
            <a:spLocks noEditPoints="1"/>
          </p:cNvSpPr>
          <p:nvPr/>
        </p:nvSpPr>
        <p:spPr bwMode="black">
          <a:xfrm>
            <a:off x="8834229" y="3307723"/>
            <a:ext cx="544621" cy="558723"/>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1" name="Picture 47">
            <a:extLst>
              <a:ext uri="{FF2B5EF4-FFF2-40B4-BE49-F238E27FC236}">
                <a16:creationId xmlns:a16="http://schemas.microsoft.com/office/drawing/2014/main" id="{A320B056-F084-4739-846D-8A6E1B2ED9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150" y="5509455"/>
            <a:ext cx="5034982" cy="430083"/>
          </a:xfrm>
          <a:prstGeom prst="rect">
            <a:avLst/>
          </a:prstGeom>
        </p:spPr>
      </p:pic>
      <p:grpSp>
        <p:nvGrpSpPr>
          <p:cNvPr id="12" name="Group 72">
            <a:extLst>
              <a:ext uri="{FF2B5EF4-FFF2-40B4-BE49-F238E27FC236}">
                <a16:creationId xmlns:a16="http://schemas.microsoft.com/office/drawing/2014/main" id="{B0E8CBAC-80C8-45DE-9157-CFDB2DB80073}"/>
              </a:ext>
            </a:extLst>
          </p:cNvPr>
          <p:cNvGrpSpPr/>
          <p:nvPr/>
        </p:nvGrpSpPr>
        <p:grpSpPr>
          <a:xfrm>
            <a:off x="7118662" y="4936385"/>
            <a:ext cx="3975546" cy="858298"/>
            <a:chOff x="2663562" y="5249817"/>
            <a:chExt cx="3975546" cy="858298"/>
          </a:xfrm>
        </p:grpSpPr>
        <p:cxnSp>
          <p:nvCxnSpPr>
            <p:cNvPr id="16" name="Straight Arrow Connector 106">
              <a:extLst>
                <a:ext uri="{FF2B5EF4-FFF2-40B4-BE49-F238E27FC236}">
                  <a16:creationId xmlns:a16="http://schemas.microsoft.com/office/drawing/2014/main" id="{F04C07D6-45F6-4E3B-BE5C-587C711FA060}"/>
                </a:ext>
              </a:extLst>
            </p:cNvPr>
            <p:cNvCxnSpPr>
              <a:cxnSpLocks/>
            </p:cNvCxnSpPr>
            <p:nvPr/>
          </p:nvCxnSpPr>
          <p:spPr>
            <a:xfrm flipV="1">
              <a:off x="4140390"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C58C186D-8757-435C-A19F-DCB705CA663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8" name="Straight Arrow Connector 106">
              <a:extLst>
                <a:ext uri="{FF2B5EF4-FFF2-40B4-BE49-F238E27FC236}">
                  <a16:creationId xmlns:a16="http://schemas.microsoft.com/office/drawing/2014/main" id="{2A3BC287-6714-41D2-BADF-B05F28DF418E}"/>
                </a:ext>
              </a:extLst>
            </p:cNvPr>
            <p:cNvCxnSpPr>
              <a:cxnSpLocks/>
            </p:cNvCxnSpPr>
            <p:nvPr/>
          </p:nvCxnSpPr>
          <p:spPr>
            <a:xfrm flipV="1">
              <a:off x="5162281"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317604DA-DB2F-492D-A323-FC74AFF89CFC}"/>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0" name="Straight Arrow Connector 106">
              <a:extLst>
                <a:ext uri="{FF2B5EF4-FFF2-40B4-BE49-F238E27FC236}">
                  <a16:creationId xmlns:a16="http://schemas.microsoft.com/office/drawing/2014/main" id="{10C09D9E-FBA3-4924-BD7A-B7C9D0237741}"/>
                </a:ext>
              </a:extLst>
            </p:cNvPr>
            <p:cNvCxnSpPr>
              <a:cxnSpLocks/>
            </p:cNvCxnSpPr>
            <p:nvPr/>
          </p:nvCxnSpPr>
          <p:spPr>
            <a:xfrm flipV="1">
              <a:off x="3118499"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A873C2E4-8FB8-45BE-AED8-53BA6CE7F983}"/>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22" name="Straight Arrow Connector 106">
              <a:extLst>
                <a:ext uri="{FF2B5EF4-FFF2-40B4-BE49-F238E27FC236}">
                  <a16:creationId xmlns:a16="http://schemas.microsoft.com/office/drawing/2014/main" id="{9B21CAF4-F253-4D4C-B144-9A2D862BF8B5}"/>
                </a:ext>
              </a:extLst>
            </p:cNvPr>
            <p:cNvCxnSpPr>
              <a:cxnSpLocks/>
            </p:cNvCxnSpPr>
            <p:nvPr/>
          </p:nvCxnSpPr>
          <p:spPr>
            <a:xfrm flipV="1">
              <a:off x="6184172"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6589594C-C250-41F0-94C0-370DAE78AB6E}"/>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t>
              </a:r>
            </a:p>
          </p:txBody>
        </p:sp>
      </p:grpSp>
      <p:cxnSp>
        <p:nvCxnSpPr>
          <p:cNvPr id="13" name="Straight Arrow Connector 135">
            <a:extLst>
              <a:ext uri="{FF2B5EF4-FFF2-40B4-BE49-F238E27FC236}">
                <a16:creationId xmlns:a16="http://schemas.microsoft.com/office/drawing/2014/main" id="{8F16F25B-5463-46A5-B2B4-F74713B540F6}"/>
              </a:ext>
            </a:extLst>
          </p:cNvPr>
          <p:cNvCxnSpPr>
            <a:cxnSpLocks/>
          </p:cNvCxnSpPr>
          <p:nvPr/>
        </p:nvCxnSpPr>
        <p:spPr>
          <a:xfrm flipH="1">
            <a:off x="7697133" y="4291237"/>
            <a:ext cx="768524"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5">
            <a:extLst>
              <a:ext uri="{FF2B5EF4-FFF2-40B4-BE49-F238E27FC236}">
                <a16:creationId xmlns:a16="http://schemas.microsoft.com/office/drawing/2014/main" id="{2847496F-E528-4574-8480-2CB8A98C2AE5}"/>
              </a:ext>
            </a:extLst>
          </p:cNvPr>
          <p:cNvCxnSpPr>
            <a:cxnSpLocks/>
          </p:cNvCxnSpPr>
          <p:nvPr/>
        </p:nvCxnSpPr>
        <p:spPr>
          <a:xfrm>
            <a:off x="9276453" y="4291237"/>
            <a:ext cx="260910"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5">
            <a:extLst>
              <a:ext uri="{FF2B5EF4-FFF2-40B4-BE49-F238E27FC236}">
                <a16:creationId xmlns:a16="http://schemas.microsoft.com/office/drawing/2014/main" id="{309A78B4-BB81-4B69-9565-0A96ED75F353}"/>
              </a:ext>
            </a:extLst>
          </p:cNvPr>
          <p:cNvCxnSpPr>
            <a:cxnSpLocks/>
          </p:cNvCxnSpPr>
          <p:nvPr/>
        </p:nvCxnSpPr>
        <p:spPr>
          <a:xfrm>
            <a:off x="9681850" y="4291237"/>
            <a:ext cx="872783"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2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Uso de Microsoft </a:t>
            </a:r>
            <a:r>
              <a:rPr lang="es-ES" dirty="0" err="1"/>
              <a:t>Graph</a:t>
            </a:r>
            <a:endParaRPr lang="es-ES" dirty="0"/>
          </a:p>
        </p:txBody>
      </p:sp>
    </p:spTree>
    <p:extLst>
      <p:ext uri="{BB962C8B-B14F-4D97-AF65-F5344CB8AC3E}">
        <p14:creationId xmlns:p14="http://schemas.microsoft.com/office/powerpoint/2010/main" val="80226679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3363</Words>
  <Application>Microsoft Office PowerPoint</Application>
  <PresentationFormat>Widescreen</PresentationFormat>
  <Paragraphs>300</Paragraphs>
  <Slides>22</Slides>
  <Notes>19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Consolas</vt:lpstr>
      <vt:lpstr>Courier New</vt:lpstr>
      <vt:lpstr>Segoe UI</vt:lpstr>
      <vt:lpstr>Segoe UI Light</vt:lpstr>
      <vt:lpstr>Segoe UI Semibold</vt:lpstr>
      <vt:lpstr>Segoe UI Semilight</vt:lpstr>
      <vt:lpstr>Wingdings</vt:lpstr>
      <vt:lpstr>5-30055_SharePoint Template 2012 - 16x9 - White Background</vt:lpstr>
      <vt:lpstr>PowerPoint Presentation</vt:lpstr>
      <vt:lpstr>PowerPoint Presentation</vt:lpstr>
      <vt:lpstr>PowerPoint Presentation</vt:lpstr>
      <vt:lpstr>WiFi Keys for Attendees</vt:lpstr>
      <vt:lpstr>Como utilizar Graph y no morir en el intento </vt:lpstr>
      <vt:lpstr>Microsoft Graph</vt:lpstr>
      <vt:lpstr>Microsoft Graph API</vt:lpstr>
      <vt:lpstr>Microsoft Graph API vs. Service APIs</vt:lpstr>
      <vt:lpstr>Uso de Microsoft Graph</vt:lpstr>
      <vt:lpstr>Calling the Microsoft Graph</vt:lpstr>
      <vt:lpstr>Calling the API</vt:lpstr>
      <vt:lpstr>PowerPoint Presentation</vt:lpstr>
      <vt:lpstr>Permisos</vt:lpstr>
      <vt:lpstr>App registration v2.0 </vt:lpstr>
      <vt:lpstr>Auth</vt:lpstr>
      <vt:lpstr>Microsoft graph activities APIs and Microsoft graph devices APIs ​ Activities and cross device experience</vt:lpstr>
      <vt:lpstr>EL HOL</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2018-06-05T19:04:32Z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